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media/image10.svg" ContentType="image/svg+xml"/>
  <Override PartName="/ppt/media/image16.svg" ContentType="image/svg+xml"/>
  <Override PartName="/ppt/media/image18.svg" ContentType="image/svg+xml"/>
  <Override PartName="/ppt/media/image21.svg" ContentType="image/svg+xml"/>
  <Override PartName="/ppt/media/image23.svg" ContentType="image/svg+xml"/>
  <Override PartName="/ppt/media/image8.svg" ContentType="image/svg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.xml" ContentType="application/vnd.openxmlformats-officedocument.presentationml.tags+xml"/>
  <Override PartName="/ppt/tags/tag490.xml" ContentType="application/vnd.openxmlformats-officedocument.presentationml.tags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tags/tag495.xml" ContentType="application/vnd.openxmlformats-officedocument.presentationml.tags+xml"/>
  <Override PartName="/ppt/tags/tag496.xml" ContentType="application/vnd.openxmlformats-officedocument.presentationml.tags+xml"/>
  <Override PartName="/ppt/tags/tag497.xml" ContentType="application/vnd.openxmlformats-officedocument.presentationml.tags+xml"/>
  <Override PartName="/ppt/tags/tag498.xml" ContentType="application/vnd.openxmlformats-officedocument.presentationml.tags+xml"/>
  <Override PartName="/ppt/tags/tag49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00.xml" ContentType="application/vnd.openxmlformats-officedocument.presentationml.tags+xml"/>
  <Override PartName="/ppt/tags/tag501.xml" ContentType="application/vnd.openxmlformats-officedocument.presentationml.tags+xml"/>
  <Override PartName="/ppt/tags/tag502.xml" ContentType="application/vnd.openxmlformats-officedocument.presentationml.tags+xml"/>
  <Override PartName="/ppt/tags/tag503.xml" ContentType="application/vnd.openxmlformats-officedocument.presentationml.tags+xml"/>
  <Override PartName="/ppt/tags/tag504.xml" ContentType="application/vnd.openxmlformats-officedocument.presentationml.tags+xml"/>
  <Override PartName="/ppt/tags/tag505.xml" ContentType="application/vnd.openxmlformats-officedocument.presentationml.tags+xml"/>
  <Override PartName="/ppt/tags/tag506.xml" ContentType="application/vnd.openxmlformats-officedocument.presentationml.tags+xml"/>
  <Override PartName="/ppt/tags/tag507.xml" ContentType="application/vnd.openxmlformats-officedocument.presentationml.tags+xml"/>
  <Override PartName="/ppt/tags/tag508.xml" ContentType="application/vnd.openxmlformats-officedocument.presentationml.tags+xml"/>
  <Override PartName="/ppt/tags/tag509.xml" ContentType="application/vnd.openxmlformats-officedocument.presentationml.tags+xml"/>
  <Override PartName="/ppt/tags/tag51.xml" ContentType="application/vnd.openxmlformats-officedocument.presentationml.tags+xml"/>
  <Override PartName="/ppt/tags/tag510.xml" ContentType="application/vnd.openxmlformats-officedocument.presentationml.tags+xml"/>
  <Override PartName="/ppt/tags/tag511.xml" ContentType="application/vnd.openxmlformats-officedocument.presentationml.tags+xml"/>
  <Override PartName="/ppt/tags/tag512.xml" ContentType="application/vnd.openxmlformats-officedocument.presentationml.tags+xml"/>
  <Override PartName="/ppt/tags/tag513.xml" ContentType="application/vnd.openxmlformats-officedocument.presentationml.tags+xml"/>
  <Override PartName="/ppt/tags/tag514.xml" ContentType="application/vnd.openxmlformats-officedocument.presentationml.tags+xml"/>
  <Override PartName="/ppt/tags/tag515.xml" ContentType="application/vnd.openxmlformats-officedocument.presentationml.tags+xml"/>
  <Override PartName="/ppt/tags/tag516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80" r:id="rId3"/>
    <p:sldMasterId id="2147483699" r:id="rId4"/>
    <p:sldMasterId id="2147483714" r:id="rId5"/>
  </p:sldMasterIdLst>
  <p:notesMasterIdLst>
    <p:notesMasterId r:id="rId25"/>
  </p:notesMasterIdLst>
  <p:sldIdLst>
    <p:sldId id="298" r:id="rId6"/>
    <p:sldId id="345" r:id="rId7"/>
    <p:sldId id="300" r:id="rId8"/>
    <p:sldId id="328" r:id="rId9"/>
    <p:sldId id="347" r:id="rId10"/>
    <p:sldId id="302" r:id="rId11"/>
    <p:sldId id="304" r:id="rId12"/>
    <p:sldId id="339" r:id="rId13"/>
    <p:sldId id="330" r:id="rId14"/>
    <p:sldId id="342" r:id="rId15"/>
    <p:sldId id="340" r:id="rId16"/>
    <p:sldId id="348" r:id="rId17"/>
    <p:sldId id="331" r:id="rId18"/>
    <p:sldId id="341" r:id="rId19"/>
    <p:sldId id="333" r:id="rId20"/>
    <p:sldId id="334" r:id="rId21"/>
    <p:sldId id="344" r:id="rId22"/>
    <p:sldId id="335" r:id="rId23"/>
    <p:sldId id="338" r:id="rId24"/>
  </p:sldIdLst>
  <p:sldSz cx="12192000" cy="6858000"/>
  <p:notesSz cx="6858000" cy="9144000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3" userDrawn="1">
          <p15:clr>
            <a:srgbClr val="A4A3A4"/>
          </p15:clr>
        </p15:guide>
        <p15:guide id="2" pos="39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  <p:cmAuthor id="1" name="999宝藏网" initials="9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702AA6C-348F-461B-B617-770C15EA5322}" styleName="表样式 1 25">
    <a:wholeTbl>
      <a:tcTxStyle>
        <a:fontRef idx="none">
          <a:srgbClr val="000000"/>
        </a:fontRef>
      </a:tcTxStyle>
      <a:tcStyle>
        <a:tcBdr>
          <a:left>
            <a:ln w="9525" cmpd="sng">
              <a:solidFill>
                <a:schemeClr val="accent2"/>
              </a:solidFill>
              <a:prstDash val="solid"/>
            </a:ln>
          </a:left>
          <a:right>
            <a:ln w="9525" cmpd="sng">
              <a:solidFill>
                <a:schemeClr val="accent2"/>
              </a:solidFill>
              <a:prstDash val="solid"/>
            </a:ln>
          </a:right>
          <a:top>
            <a:ln w="9525" cmpd="sng">
              <a:solidFill>
                <a:schemeClr val="accent2"/>
              </a:solidFill>
              <a:prstDash val="solid"/>
            </a:ln>
          </a:top>
          <a:bottom>
            <a:ln w="9525" cmpd="sng">
              <a:solidFill>
                <a:schemeClr val="accent2"/>
              </a:solidFill>
              <a:prstDash val="solid"/>
            </a:ln>
          </a:bottom>
          <a:insideH>
            <a:ln w="9525" cmpd="sng">
              <a:solidFill>
                <a:schemeClr val="accent2">
                  <a:lumMod val="40000"/>
                  <a:lumOff val="60000"/>
                </a:schemeClr>
              </a:solidFill>
              <a:prstDash val="solid"/>
            </a:ln>
          </a:insideH>
          <a:insideV>
            <a:ln w="9525" cmpd="sng">
              <a:solidFill>
                <a:schemeClr val="accent2">
                  <a:lumMod val="40000"/>
                  <a:lumOff val="60000"/>
                </a:schemeClr>
              </a:solidFill>
              <a:prstDash val="solid"/>
            </a:ln>
          </a:insideV>
        </a:tcBdr>
        <a:fill>
          <a:solidFill>
            <a:srgbClr val="FFFFFF"/>
          </a:solidFill>
        </a:fill>
      </a:tcStyle>
    </a:wholeTbl>
    <a:band2H>
      <a:tcStyle>
        <a:tcBdr/>
        <a:fill>
          <a:solidFill>
            <a:schemeClr val="accent2">
              <a:lumMod val="10000"/>
              <a:lumOff val="90000"/>
            </a:schemeClr>
          </a:solidFill>
        </a:fill>
      </a:tcStyle>
    </a:band2H>
    <a:band1V>
      <a:tcStyle>
        <a:tcBdr>
          <a:left>
            <a:ln w="9525" cmpd="sng">
              <a:solidFill>
                <a:schemeClr val="accent2"/>
              </a:solidFill>
              <a:prstDash val="solid"/>
            </a:ln>
          </a:left>
          <a:right>
            <a:ln w="9525" cmpd="sng">
              <a:solidFill>
                <a:schemeClr val="accent2"/>
              </a:solidFill>
              <a:prstDash val="solid"/>
            </a:ln>
          </a:right>
          <a:top>
            <a:ln w="9525" cmpd="sng">
              <a:solidFill>
                <a:schemeClr val="accent2"/>
              </a:solidFill>
              <a:prstDash val="solid"/>
            </a:ln>
          </a:top>
          <a:bottom>
            <a:ln w="9525" cmpd="sng">
              <a:solidFill>
                <a:schemeClr val="accent2"/>
              </a:solidFill>
              <a:prstDash val="solid"/>
            </a:ln>
          </a:bottom>
          <a:insideH>
            <a:ln w="9525" cmpd="sng">
              <a:solidFill>
                <a:schemeClr val="accent2">
                  <a:lumMod val="40000"/>
                  <a:lumOff val="60000"/>
                </a:schemeClr>
              </a:solidFill>
              <a:prstDash val="solid"/>
            </a:ln>
          </a:insideH>
          <a:insideV>
            <a:ln w="9525" cmpd="sng">
              <a:solidFill>
                <a:schemeClr val="accent2">
                  <a:lumMod val="40000"/>
                  <a:lumOff val="60000"/>
                </a:schemeClr>
              </a:solidFill>
              <a:prstDash val="solid"/>
            </a:ln>
          </a:insideV>
        </a:tcBdr>
        <a:fill>
          <a:solidFill>
            <a:schemeClr val="accent2">
              <a:lumMod val="10000"/>
              <a:lumOff val="90000"/>
            </a:schemeClr>
          </a:solidFill>
        </a:fill>
      </a:tcStyle>
    </a:band1V>
    <a:band2V>
      <a:tcStyle>
        <a:tcBdr>
          <a:left>
            <a:ln w="9525" cmpd="sng">
              <a:solidFill>
                <a:schemeClr val="accent2">
                  <a:lumMod val="40000"/>
                  <a:lumOff val="60000"/>
                </a:schemeClr>
              </a:solidFill>
              <a:prstDash val="solid"/>
            </a:ln>
          </a:left>
          <a:right>
            <a:ln w="9525" cmpd="sng">
              <a:solidFill>
                <a:schemeClr val="accent2">
                  <a:lumMod val="40000"/>
                  <a:lumOff val="60000"/>
                </a:schemeClr>
              </a:solidFill>
              <a:prstDash val="solid"/>
            </a:ln>
          </a:right>
          <a:top>
            <a:ln w="9525" cmpd="sng">
              <a:solidFill>
                <a:schemeClr val="accent2"/>
              </a:solidFill>
              <a:prstDash val="solid"/>
            </a:ln>
          </a:top>
          <a:bottom>
            <a:ln w="9525" cmpd="sng">
              <a:solidFill>
                <a:schemeClr val="accent2"/>
              </a:solidFill>
              <a:prstDash val="solid"/>
            </a:ln>
          </a:bottom>
          <a:insideH>
            <a:ln w="9525" cmpd="sng">
              <a:solidFill>
                <a:schemeClr val="accent2">
                  <a:lumMod val="40000"/>
                  <a:lumOff val="60000"/>
                </a:schemeClr>
              </a:solidFill>
              <a:prstDash val="solid"/>
            </a:ln>
          </a:insideH>
          <a:insideV>
            <a:ln>
              <a:noFill/>
            </a:ln>
          </a:insideV>
        </a:tcBdr>
      </a:tcStyle>
    </a:band2V>
    <a:lastCol>
      <a:tcTxStyle b="on">
        <a:fontRef idx="none">
          <a:srgbClr val="08090C"/>
        </a:fontRef>
      </a:tcTxStyle>
      <a:tcStyle>
        <a:tcBdr>
          <a:left>
            <a:ln w="9525" cmpd="sng">
              <a:solidFill>
                <a:schemeClr val="accent2">
                  <a:lumMod val="40000"/>
                  <a:lumOff val="60000"/>
                </a:schemeClr>
              </a:solidFill>
              <a:prstDash val="solid"/>
            </a:ln>
          </a:left>
          <a:right>
            <a:ln w="9525" cmpd="sng">
              <a:solidFill>
                <a:schemeClr val="accent2"/>
              </a:solidFill>
              <a:prstDash val="solid"/>
            </a:ln>
          </a:right>
          <a:top>
            <a:ln w="9525" cmpd="sng">
              <a:solidFill>
                <a:schemeClr val="accent2"/>
              </a:solidFill>
              <a:prstDash val="solid"/>
            </a:ln>
          </a:top>
          <a:bottom>
            <a:ln w="9525" cmpd="sng">
              <a:solidFill>
                <a:schemeClr val="accent2"/>
              </a:solidFill>
              <a:prstDash val="solid"/>
            </a:ln>
          </a:bottom>
          <a:insideH>
            <a:ln w="9525" cmpd="sng">
              <a:solidFill>
                <a:schemeClr val="accent2">
                  <a:lumMod val="40000"/>
                  <a:lumOff val="60000"/>
                </a:schemeClr>
              </a:solidFill>
              <a:prstDash val="solid"/>
            </a:ln>
          </a:insideH>
          <a:insideV>
            <a:ln>
              <a:noFill/>
            </a:ln>
          </a:insideV>
        </a:tcBdr>
        <a:fill>
          <a:solidFill>
            <a:schemeClr val="accent2">
              <a:lumMod val="20000"/>
              <a:lumOff val="80000"/>
            </a:schemeClr>
          </a:solidFill>
        </a:fill>
      </a:tcStyle>
    </a:lastCol>
    <a:firstCol>
      <a:tcTxStyle b="on">
        <a:fontRef idx="none">
          <a:srgbClr val="08090C"/>
        </a:fontRef>
      </a:tcTxStyle>
      <a:tcStyle>
        <a:tcBdr>
          <a:left>
            <a:ln w="9525" cmpd="sng">
              <a:solidFill>
                <a:schemeClr val="accent2"/>
              </a:solidFill>
              <a:prstDash val="solid"/>
            </a:ln>
          </a:left>
          <a:right>
            <a:ln w="9525" cmpd="sng">
              <a:solidFill>
                <a:schemeClr val="accent2">
                  <a:lumMod val="40000"/>
                  <a:lumOff val="60000"/>
                </a:schemeClr>
              </a:solidFill>
              <a:prstDash val="solid"/>
            </a:ln>
          </a:right>
          <a:top>
            <a:ln w="9525" cmpd="sng">
              <a:solidFill>
                <a:schemeClr val="accent2"/>
              </a:solidFill>
              <a:prstDash val="solid"/>
            </a:ln>
          </a:top>
          <a:bottom>
            <a:ln w="9525" cmpd="sng">
              <a:solidFill>
                <a:schemeClr val="accent2"/>
              </a:solidFill>
              <a:prstDash val="solid"/>
            </a:ln>
          </a:bottom>
          <a:insideH>
            <a:ln w="9525" cmpd="sng">
              <a:solidFill>
                <a:schemeClr val="accent2">
                  <a:lumMod val="40000"/>
                  <a:lumOff val="60000"/>
                </a:schemeClr>
              </a:solidFill>
              <a:prstDash val="solid"/>
            </a:ln>
          </a:insideH>
          <a:insideV>
            <a:ln>
              <a:noFill/>
            </a:ln>
          </a:insideV>
        </a:tcBdr>
        <a:fill>
          <a:solidFill>
            <a:schemeClr val="accent2">
              <a:lumMod val="20000"/>
              <a:lumOff val="80000"/>
            </a:schemeClr>
          </a:solidFill>
        </a:fill>
      </a:tcStyle>
    </a:firstCol>
    <a:lastRow>
      <a:tcTxStyle b="on">
        <a:fontRef idx="none">
          <a:schemeClr val="accent2"/>
        </a:fontRef>
      </a:tcTxStyle>
      <a:tcStyle>
        <a:tcBdr>
          <a:left>
            <a:ln w="9525" cmpd="sng">
              <a:solidFill>
                <a:schemeClr val="accent2"/>
              </a:solidFill>
              <a:prstDash val="solid"/>
            </a:ln>
          </a:left>
          <a:right>
            <a:ln w="9525" cmpd="sng">
              <a:solidFill>
                <a:schemeClr val="accent2"/>
              </a:solidFill>
              <a:prstDash val="solid"/>
            </a:ln>
          </a:right>
          <a:top>
            <a:ln w="9525" cmpd="sng">
              <a:solidFill>
                <a:schemeClr val="accent2"/>
              </a:solidFill>
              <a:prstDash val="solid"/>
            </a:ln>
          </a:top>
          <a:bottom>
            <a:ln w="9525" cmpd="sng">
              <a:solidFill>
                <a:schemeClr val="accent2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lastRow>
    <a:seCell>
      <a:tcStyle>
        <a:tcBdr>
          <a:left>
            <a:ln>
              <a:noFill/>
            </a:ln>
          </a:left>
          <a:right>
            <a:ln w="9525" cmpd="sng">
              <a:solidFill>
                <a:schemeClr val="accent2"/>
              </a:solidFill>
              <a:prstDash val="solid"/>
            </a:ln>
          </a:right>
          <a:top>
            <a:ln w="9525" cmpd="sng">
              <a:solidFill>
                <a:schemeClr val="accent2"/>
              </a:solidFill>
              <a:prstDash val="solid"/>
            </a:ln>
          </a:top>
          <a:bottom>
            <a:ln w="9525" cmpd="sng">
              <a:solidFill>
                <a:schemeClr val="accent2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seCell>
    <a:swCell>
      <a:tcTxStyle b="on">
        <a:fontRef idx="none">
          <a:schemeClr val="accent2"/>
        </a:fontRef>
      </a:tcTxStyle>
      <a:tcStyle>
        <a:tcBdr>
          <a:left>
            <a:ln w="9525" cmpd="sng">
              <a:solidFill>
                <a:schemeClr val="accent2"/>
              </a:solidFill>
              <a:prstDash val="solid"/>
            </a:ln>
          </a:left>
          <a:right>
            <a:ln>
              <a:noFill/>
            </a:ln>
          </a:right>
          <a:top>
            <a:ln w="9525" cmpd="sng">
              <a:solidFill>
                <a:schemeClr val="accent2"/>
              </a:solidFill>
              <a:prstDash val="solid"/>
            </a:ln>
          </a:top>
          <a:bottom>
            <a:ln w="9525" cmpd="sng">
              <a:solidFill>
                <a:schemeClr val="accent2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swCell>
    <a:firstRow>
      <a:tcTxStyle b="on">
        <a:fontRef idx="none">
          <a:srgbClr val="FFFFFF"/>
        </a:fontRef>
      </a:tcTxStyle>
      <a:tcStyle>
        <a:tcBdr>
          <a:left>
            <a:ln w="9525" cmpd="sng">
              <a:solidFill>
                <a:schemeClr val="accent2"/>
              </a:solidFill>
              <a:prstDash val="solid"/>
            </a:ln>
          </a:left>
          <a:right>
            <a:ln w="9525" cmpd="sng">
              <a:solidFill>
                <a:schemeClr val="accent2"/>
              </a:solidFill>
              <a:prstDash val="solid"/>
            </a:ln>
          </a:right>
          <a:top>
            <a:ln w="9525" cmpd="sng">
              <a:solidFill>
                <a:schemeClr val="accent2"/>
              </a:solidFill>
              <a:prstDash val="solid"/>
            </a:ln>
          </a:top>
          <a:bottom>
            <a:ln w="9525" cmpd="sng">
              <a:solidFill>
                <a:schemeClr val="accent2"/>
              </a:solidFill>
              <a:prstDash val="solid"/>
            </a:ln>
          </a:bottom>
          <a:insideH>
            <a:ln>
              <a:noFill/>
            </a:ln>
          </a:insideH>
          <a:insideV>
            <a:ln w="9525" cmpd="sng">
              <a:solidFill>
                <a:schemeClr val="accent2">
                  <a:lumMod val="40000"/>
                  <a:lumOff val="60000"/>
                </a:schemeClr>
              </a:solidFill>
              <a:prstDash val="solid"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84" y="582"/>
      </p:cViewPr>
      <p:guideLst>
        <p:guide orient="horz" pos="2103"/>
        <p:guide pos="396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" Type="http://schemas.openxmlformats.org/officeDocument/2006/relationships/slide" Target="slides/slide3.xml"/><Relationship Id="rId7" Type="http://schemas.openxmlformats.org/officeDocument/2006/relationships/slide" Target="slides/slide2.xml"/><Relationship Id="rId6" Type="http://schemas.openxmlformats.org/officeDocument/2006/relationships/slide" Target="slides/slide1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0" Type="http://schemas.openxmlformats.org/officeDocument/2006/relationships/tags" Target="tags/tag516.xml"/><Relationship Id="rId3" Type="http://schemas.openxmlformats.org/officeDocument/2006/relationships/slideMaster" Target="slideMasters/slideMaster2.xml"/><Relationship Id="rId29" Type="http://schemas.openxmlformats.org/officeDocument/2006/relationships/commentAuthors" Target="commentAuthors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notesMaster" Target="notesMasters/notesMaster1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0" Type="http://schemas.openxmlformats.org/officeDocument/2006/relationships/slide" Target="slides/slide15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9" Type="http://schemas.openxmlformats.org/officeDocument/2006/relationships/tags" Target="../tags/tag60.xml"/><Relationship Id="rId8" Type="http://schemas.openxmlformats.org/officeDocument/2006/relationships/tags" Target="../tags/tag59.xml"/><Relationship Id="rId7" Type="http://schemas.openxmlformats.org/officeDocument/2006/relationships/tags" Target="../tags/tag58.xml"/><Relationship Id="rId6" Type="http://schemas.openxmlformats.org/officeDocument/2006/relationships/tags" Target="../tags/tag57.xml"/><Relationship Id="rId5" Type="http://schemas.openxmlformats.org/officeDocument/2006/relationships/tags" Target="../tags/tag56.xml"/><Relationship Id="rId4" Type="http://schemas.openxmlformats.org/officeDocument/2006/relationships/tags" Target="../tags/tag55.xml"/><Relationship Id="rId3" Type="http://schemas.openxmlformats.org/officeDocument/2006/relationships/tags" Target="../tags/tag54.xml"/><Relationship Id="rId2" Type="http://schemas.openxmlformats.org/officeDocument/2006/relationships/tags" Target="../tags/tag53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68.xml"/><Relationship Id="rId8" Type="http://schemas.openxmlformats.org/officeDocument/2006/relationships/tags" Target="../tags/tag67.xml"/><Relationship Id="rId7" Type="http://schemas.openxmlformats.org/officeDocument/2006/relationships/tags" Target="../tags/tag66.xml"/><Relationship Id="rId6" Type="http://schemas.openxmlformats.org/officeDocument/2006/relationships/tags" Target="../tags/tag65.xml"/><Relationship Id="rId5" Type="http://schemas.openxmlformats.org/officeDocument/2006/relationships/tags" Target="../tags/tag64.xml"/><Relationship Id="rId4" Type="http://schemas.openxmlformats.org/officeDocument/2006/relationships/tags" Target="../tags/tag63.xml"/><Relationship Id="rId3" Type="http://schemas.openxmlformats.org/officeDocument/2006/relationships/tags" Target="../tags/tag62.xml"/><Relationship Id="rId2" Type="http://schemas.openxmlformats.org/officeDocument/2006/relationships/tags" Target="../tags/tag61.xml"/><Relationship Id="rId10" Type="http://schemas.openxmlformats.org/officeDocument/2006/relationships/tags" Target="../tags/tag69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77.xml"/><Relationship Id="rId8" Type="http://schemas.openxmlformats.org/officeDocument/2006/relationships/tags" Target="../tags/tag76.xml"/><Relationship Id="rId7" Type="http://schemas.openxmlformats.org/officeDocument/2006/relationships/tags" Target="../tags/tag75.xml"/><Relationship Id="rId6" Type="http://schemas.openxmlformats.org/officeDocument/2006/relationships/tags" Target="../tags/tag74.xml"/><Relationship Id="rId5" Type="http://schemas.openxmlformats.org/officeDocument/2006/relationships/tags" Target="../tags/tag73.xml"/><Relationship Id="rId4" Type="http://schemas.openxmlformats.org/officeDocument/2006/relationships/tags" Target="../tags/tag72.xml"/><Relationship Id="rId3" Type="http://schemas.openxmlformats.org/officeDocument/2006/relationships/tags" Target="../tags/tag71.xml"/><Relationship Id="rId2" Type="http://schemas.openxmlformats.org/officeDocument/2006/relationships/tags" Target="../tags/tag70.xml"/><Relationship Id="rId18" Type="http://schemas.openxmlformats.org/officeDocument/2006/relationships/tags" Target="../tags/tag86.xml"/><Relationship Id="rId17" Type="http://schemas.openxmlformats.org/officeDocument/2006/relationships/tags" Target="../tags/tag85.xml"/><Relationship Id="rId16" Type="http://schemas.openxmlformats.org/officeDocument/2006/relationships/tags" Target="../tags/tag84.xml"/><Relationship Id="rId15" Type="http://schemas.openxmlformats.org/officeDocument/2006/relationships/tags" Target="../tags/tag83.xml"/><Relationship Id="rId14" Type="http://schemas.openxmlformats.org/officeDocument/2006/relationships/tags" Target="../tags/tag82.xml"/><Relationship Id="rId13" Type="http://schemas.openxmlformats.org/officeDocument/2006/relationships/tags" Target="../tags/tag81.xml"/><Relationship Id="rId12" Type="http://schemas.openxmlformats.org/officeDocument/2006/relationships/tags" Target="../tags/tag80.xml"/><Relationship Id="rId11" Type="http://schemas.openxmlformats.org/officeDocument/2006/relationships/tags" Target="../tags/tag79.xml"/><Relationship Id="rId10" Type="http://schemas.openxmlformats.org/officeDocument/2006/relationships/tags" Target="../tags/tag78.xm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9" Type="http://schemas.openxmlformats.org/officeDocument/2006/relationships/tags" Target="../tags/tag94.xml"/><Relationship Id="rId8" Type="http://schemas.openxmlformats.org/officeDocument/2006/relationships/tags" Target="../tags/tag93.xml"/><Relationship Id="rId7" Type="http://schemas.openxmlformats.org/officeDocument/2006/relationships/tags" Target="../tags/tag92.xml"/><Relationship Id="rId6" Type="http://schemas.openxmlformats.org/officeDocument/2006/relationships/tags" Target="../tags/tag91.xml"/><Relationship Id="rId5" Type="http://schemas.openxmlformats.org/officeDocument/2006/relationships/tags" Target="../tags/tag90.xml"/><Relationship Id="rId4" Type="http://schemas.openxmlformats.org/officeDocument/2006/relationships/tags" Target="../tags/tag89.xml"/><Relationship Id="rId3" Type="http://schemas.openxmlformats.org/officeDocument/2006/relationships/tags" Target="../tags/tag88.xml"/><Relationship Id="rId24" Type="http://schemas.openxmlformats.org/officeDocument/2006/relationships/tags" Target="../tags/tag109.xml"/><Relationship Id="rId23" Type="http://schemas.openxmlformats.org/officeDocument/2006/relationships/tags" Target="../tags/tag108.xml"/><Relationship Id="rId22" Type="http://schemas.openxmlformats.org/officeDocument/2006/relationships/tags" Target="../tags/tag107.xml"/><Relationship Id="rId21" Type="http://schemas.openxmlformats.org/officeDocument/2006/relationships/tags" Target="../tags/tag106.xml"/><Relationship Id="rId20" Type="http://schemas.openxmlformats.org/officeDocument/2006/relationships/tags" Target="../tags/tag105.xml"/><Relationship Id="rId2" Type="http://schemas.openxmlformats.org/officeDocument/2006/relationships/tags" Target="../tags/tag87.xml"/><Relationship Id="rId19" Type="http://schemas.openxmlformats.org/officeDocument/2006/relationships/tags" Target="../tags/tag104.xml"/><Relationship Id="rId18" Type="http://schemas.openxmlformats.org/officeDocument/2006/relationships/tags" Target="../tags/tag103.xml"/><Relationship Id="rId17" Type="http://schemas.openxmlformats.org/officeDocument/2006/relationships/tags" Target="../tags/tag102.xml"/><Relationship Id="rId16" Type="http://schemas.openxmlformats.org/officeDocument/2006/relationships/tags" Target="../tags/tag101.xml"/><Relationship Id="rId15" Type="http://schemas.openxmlformats.org/officeDocument/2006/relationships/tags" Target="../tags/tag100.xml"/><Relationship Id="rId14" Type="http://schemas.openxmlformats.org/officeDocument/2006/relationships/tags" Target="../tags/tag99.xml"/><Relationship Id="rId13" Type="http://schemas.openxmlformats.org/officeDocument/2006/relationships/tags" Target="../tags/tag98.xml"/><Relationship Id="rId12" Type="http://schemas.openxmlformats.org/officeDocument/2006/relationships/tags" Target="../tags/tag97.xml"/><Relationship Id="rId11" Type="http://schemas.openxmlformats.org/officeDocument/2006/relationships/tags" Target="../tags/tag96.xml"/><Relationship Id="rId10" Type="http://schemas.openxmlformats.org/officeDocument/2006/relationships/tags" Target="../tags/tag95.xm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117.xml"/><Relationship Id="rId8" Type="http://schemas.openxmlformats.org/officeDocument/2006/relationships/tags" Target="../tags/tag116.xml"/><Relationship Id="rId7" Type="http://schemas.openxmlformats.org/officeDocument/2006/relationships/tags" Target="../tags/tag115.xml"/><Relationship Id="rId6" Type="http://schemas.openxmlformats.org/officeDocument/2006/relationships/tags" Target="../tags/tag114.xml"/><Relationship Id="rId5" Type="http://schemas.openxmlformats.org/officeDocument/2006/relationships/tags" Target="../tags/tag113.xml"/><Relationship Id="rId4" Type="http://schemas.openxmlformats.org/officeDocument/2006/relationships/tags" Target="../tags/tag112.xml"/><Relationship Id="rId3" Type="http://schemas.openxmlformats.org/officeDocument/2006/relationships/tags" Target="../tags/tag111.xml"/><Relationship Id="rId2" Type="http://schemas.openxmlformats.org/officeDocument/2006/relationships/tags" Target="../tags/tag110.xml"/><Relationship Id="rId17" Type="http://schemas.openxmlformats.org/officeDocument/2006/relationships/tags" Target="../tags/tag125.xml"/><Relationship Id="rId16" Type="http://schemas.openxmlformats.org/officeDocument/2006/relationships/tags" Target="../tags/tag124.xml"/><Relationship Id="rId15" Type="http://schemas.openxmlformats.org/officeDocument/2006/relationships/tags" Target="../tags/tag123.xml"/><Relationship Id="rId14" Type="http://schemas.openxmlformats.org/officeDocument/2006/relationships/tags" Target="../tags/tag122.xml"/><Relationship Id="rId13" Type="http://schemas.openxmlformats.org/officeDocument/2006/relationships/tags" Target="../tags/tag121.xml"/><Relationship Id="rId12" Type="http://schemas.openxmlformats.org/officeDocument/2006/relationships/tags" Target="../tags/tag120.xml"/><Relationship Id="rId11" Type="http://schemas.openxmlformats.org/officeDocument/2006/relationships/tags" Target="../tags/tag119.xml"/><Relationship Id="rId10" Type="http://schemas.openxmlformats.org/officeDocument/2006/relationships/tags" Target="../tags/tag118.xml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133.xml"/><Relationship Id="rId8" Type="http://schemas.openxmlformats.org/officeDocument/2006/relationships/tags" Target="../tags/tag132.xml"/><Relationship Id="rId7" Type="http://schemas.openxmlformats.org/officeDocument/2006/relationships/tags" Target="../tags/tag131.xml"/><Relationship Id="rId6" Type="http://schemas.openxmlformats.org/officeDocument/2006/relationships/tags" Target="../tags/tag130.xml"/><Relationship Id="rId5" Type="http://schemas.openxmlformats.org/officeDocument/2006/relationships/tags" Target="../tags/tag129.xml"/><Relationship Id="rId4" Type="http://schemas.openxmlformats.org/officeDocument/2006/relationships/tags" Target="../tags/tag128.xml"/><Relationship Id="rId3" Type="http://schemas.openxmlformats.org/officeDocument/2006/relationships/tags" Target="../tags/tag127.xml"/><Relationship Id="rId2" Type="http://schemas.openxmlformats.org/officeDocument/2006/relationships/tags" Target="../tags/tag126.xml"/><Relationship Id="rId17" Type="http://schemas.openxmlformats.org/officeDocument/2006/relationships/tags" Target="../tags/tag141.xml"/><Relationship Id="rId16" Type="http://schemas.openxmlformats.org/officeDocument/2006/relationships/tags" Target="../tags/tag140.xml"/><Relationship Id="rId15" Type="http://schemas.openxmlformats.org/officeDocument/2006/relationships/tags" Target="../tags/tag139.xml"/><Relationship Id="rId14" Type="http://schemas.openxmlformats.org/officeDocument/2006/relationships/tags" Target="../tags/tag138.xml"/><Relationship Id="rId13" Type="http://schemas.openxmlformats.org/officeDocument/2006/relationships/tags" Target="../tags/tag137.xml"/><Relationship Id="rId12" Type="http://schemas.openxmlformats.org/officeDocument/2006/relationships/tags" Target="../tags/tag136.xml"/><Relationship Id="rId11" Type="http://schemas.openxmlformats.org/officeDocument/2006/relationships/tags" Target="../tags/tag135.xml"/><Relationship Id="rId10" Type="http://schemas.openxmlformats.org/officeDocument/2006/relationships/tags" Target="../tags/tag134.xml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149.xml"/><Relationship Id="rId8" Type="http://schemas.openxmlformats.org/officeDocument/2006/relationships/tags" Target="../tags/tag148.xml"/><Relationship Id="rId7" Type="http://schemas.openxmlformats.org/officeDocument/2006/relationships/tags" Target="../tags/tag147.xml"/><Relationship Id="rId6" Type="http://schemas.openxmlformats.org/officeDocument/2006/relationships/tags" Target="../tags/tag146.xml"/><Relationship Id="rId5" Type="http://schemas.openxmlformats.org/officeDocument/2006/relationships/tags" Target="../tags/tag145.xml"/><Relationship Id="rId4" Type="http://schemas.openxmlformats.org/officeDocument/2006/relationships/tags" Target="../tags/tag144.xml"/><Relationship Id="rId3" Type="http://schemas.openxmlformats.org/officeDocument/2006/relationships/tags" Target="../tags/tag143.xml"/><Relationship Id="rId2" Type="http://schemas.openxmlformats.org/officeDocument/2006/relationships/tags" Target="../tags/tag142.xml"/><Relationship Id="rId12" Type="http://schemas.openxmlformats.org/officeDocument/2006/relationships/tags" Target="../tags/tag152.xml"/><Relationship Id="rId11" Type="http://schemas.openxmlformats.org/officeDocument/2006/relationships/tags" Target="../tags/tag151.xml"/><Relationship Id="rId10" Type="http://schemas.openxmlformats.org/officeDocument/2006/relationships/tags" Target="../tags/tag150.xml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60.xml"/><Relationship Id="rId8" Type="http://schemas.openxmlformats.org/officeDocument/2006/relationships/tags" Target="../tags/tag159.xml"/><Relationship Id="rId7" Type="http://schemas.openxmlformats.org/officeDocument/2006/relationships/tags" Target="../tags/tag158.xml"/><Relationship Id="rId6" Type="http://schemas.openxmlformats.org/officeDocument/2006/relationships/tags" Target="../tags/tag157.xml"/><Relationship Id="rId5" Type="http://schemas.openxmlformats.org/officeDocument/2006/relationships/tags" Target="../tags/tag156.xml"/><Relationship Id="rId4" Type="http://schemas.openxmlformats.org/officeDocument/2006/relationships/tags" Target="../tags/tag155.xml"/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5" Type="http://schemas.openxmlformats.org/officeDocument/2006/relationships/tags" Target="../tags/tag166.xml"/><Relationship Id="rId14" Type="http://schemas.openxmlformats.org/officeDocument/2006/relationships/tags" Target="../tags/tag165.xml"/><Relationship Id="rId13" Type="http://schemas.openxmlformats.org/officeDocument/2006/relationships/tags" Target="../tags/tag164.xml"/><Relationship Id="rId12" Type="http://schemas.openxmlformats.org/officeDocument/2006/relationships/tags" Target="../tags/tag163.xml"/><Relationship Id="rId11" Type="http://schemas.openxmlformats.org/officeDocument/2006/relationships/tags" Target="../tags/tag162.xml"/><Relationship Id="rId10" Type="http://schemas.openxmlformats.org/officeDocument/2006/relationships/tags" Target="../tags/tag161.xml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74.xml"/><Relationship Id="rId8" Type="http://schemas.openxmlformats.org/officeDocument/2006/relationships/tags" Target="../tags/tag173.xml"/><Relationship Id="rId7" Type="http://schemas.openxmlformats.org/officeDocument/2006/relationships/tags" Target="../tags/tag172.xml"/><Relationship Id="rId6" Type="http://schemas.openxmlformats.org/officeDocument/2006/relationships/tags" Target="../tags/tag171.xml"/><Relationship Id="rId5" Type="http://schemas.openxmlformats.org/officeDocument/2006/relationships/tags" Target="../tags/tag170.xml"/><Relationship Id="rId4" Type="http://schemas.openxmlformats.org/officeDocument/2006/relationships/tags" Target="../tags/tag169.xml"/><Relationship Id="rId3" Type="http://schemas.openxmlformats.org/officeDocument/2006/relationships/tags" Target="../tags/tag168.xml"/><Relationship Id="rId2" Type="http://schemas.openxmlformats.org/officeDocument/2006/relationships/tags" Target="../tags/tag167.xml"/><Relationship Id="rId11" Type="http://schemas.openxmlformats.org/officeDocument/2006/relationships/tags" Target="../tags/tag176.xml"/><Relationship Id="rId10" Type="http://schemas.openxmlformats.org/officeDocument/2006/relationships/tags" Target="../tags/tag175.xml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184.xml"/><Relationship Id="rId8" Type="http://schemas.openxmlformats.org/officeDocument/2006/relationships/tags" Target="../tags/tag183.xml"/><Relationship Id="rId7" Type="http://schemas.openxmlformats.org/officeDocument/2006/relationships/tags" Target="../tags/tag182.xml"/><Relationship Id="rId6" Type="http://schemas.openxmlformats.org/officeDocument/2006/relationships/tags" Target="../tags/tag181.xml"/><Relationship Id="rId5" Type="http://schemas.openxmlformats.org/officeDocument/2006/relationships/tags" Target="../tags/tag180.xml"/><Relationship Id="rId4" Type="http://schemas.openxmlformats.org/officeDocument/2006/relationships/tags" Target="../tags/tag179.xml"/><Relationship Id="rId3" Type="http://schemas.openxmlformats.org/officeDocument/2006/relationships/tags" Target="../tags/tag178.xml"/><Relationship Id="rId2" Type="http://schemas.openxmlformats.org/officeDocument/2006/relationships/tags" Target="../tags/tag177.xml"/><Relationship Id="rId11" Type="http://schemas.openxmlformats.org/officeDocument/2006/relationships/tags" Target="../tags/tag186.xml"/><Relationship Id="rId10" Type="http://schemas.openxmlformats.org/officeDocument/2006/relationships/tags" Target="../tags/tag185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tags" Target="../tags/tag12.xml"/><Relationship Id="rId7" Type="http://schemas.openxmlformats.org/officeDocument/2006/relationships/tags" Target="../tags/tag11.xml"/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194.xml"/><Relationship Id="rId8" Type="http://schemas.openxmlformats.org/officeDocument/2006/relationships/tags" Target="../tags/tag193.xml"/><Relationship Id="rId7" Type="http://schemas.openxmlformats.org/officeDocument/2006/relationships/tags" Target="../tags/tag192.xml"/><Relationship Id="rId6" Type="http://schemas.openxmlformats.org/officeDocument/2006/relationships/tags" Target="../tags/tag191.xml"/><Relationship Id="rId5" Type="http://schemas.openxmlformats.org/officeDocument/2006/relationships/tags" Target="../tags/tag190.xml"/><Relationship Id="rId4" Type="http://schemas.openxmlformats.org/officeDocument/2006/relationships/tags" Target="../tags/tag189.xml"/><Relationship Id="rId3" Type="http://schemas.openxmlformats.org/officeDocument/2006/relationships/tags" Target="../tags/tag188.xml"/><Relationship Id="rId2" Type="http://schemas.openxmlformats.org/officeDocument/2006/relationships/tags" Target="../tags/tag187.xml"/><Relationship Id="rId15" Type="http://schemas.openxmlformats.org/officeDocument/2006/relationships/tags" Target="../tags/tag200.xml"/><Relationship Id="rId14" Type="http://schemas.openxmlformats.org/officeDocument/2006/relationships/tags" Target="../tags/tag199.xml"/><Relationship Id="rId13" Type="http://schemas.openxmlformats.org/officeDocument/2006/relationships/tags" Target="../tags/tag198.xml"/><Relationship Id="rId12" Type="http://schemas.openxmlformats.org/officeDocument/2006/relationships/tags" Target="../tags/tag197.xml"/><Relationship Id="rId11" Type="http://schemas.openxmlformats.org/officeDocument/2006/relationships/tags" Target="../tags/tag196.xml"/><Relationship Id="rId10" Type="http://schemas.openxmlformats.org/officeDocument/2006/relationships/tags" Target="../tags/tag195.xml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tags" Target="../tags/tag208.xml"/><Relationship Id="rId8" Type="http://schemas.openxmlformats.org/officeDocument/2006/relationships/tags" Target="../tags/tag207.xml"/><Relationship Id="rId7" Type="http://schemas.openxmlformats.org/officeDocument/2006/relationships/tags" Target="../tags/tag206.xml"/><Relationship Id="rId6" Type="http://schemas.openxmlformats.org/officeDocument/2006/relationships/tags" Target="../tags/tag205.xml"/><Relationship Id="rId5" Type="http://schemas.openxmlformats.org/officeDocument/2006/relationships/tags" Target="../tags/tag204.xml"/><Relationship Id="rId4" Type="http://schemas.openxmlformats.org/officeDocument/2006/relationships/tags" Target="../tags/tag203.xml"/><Relationship Id="rId3" Type="http://schemas.openxmlformats.org/officeDocument/2006/relationships/tags" Target="../tags/tag202.xml"/><Relationship Id="rId2" Type="http://schemas.openxmlformats.org/officeDocument/2006/relationships/tags" Target="../tags/tag201.xml"/><Relationship Id="rId15" Type="http://schemas.openxmlformats.org/officeDocument/2006/relationships/tags" Target="../tags/tag214.xml"/><Relationship Id="rId14" Type="http://schemas.openxmlformats.org/officeDocument/2006/relationships/tags" Target="../tags/tag213.xml"/><Relationship Id="rId13" Type="http://schemas.openxmlformats.org/officeDocument/2006/relationships/tags" Target="../tags/tag212.xml"/><Relationship Id="rId12" Type="http://schemas.openxmlformats.org/officeDocument/2006/relationships/tags" Target="../tags/tag211.xml"/><Relationship Id="rId11" Type="http://schemas.openxmlformats.org/officeDocument/2006/relationships/tags" Target="../tags/tag210.xml"/><Relationship Id="rId10" Type="http://schemas.openxmlformats.org/officeDocument/2006/relationships/tags" Target="../tags/tag209.xml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222.xml"/><Relationship Id="rId8" Type="http://schemas.openxmlformats.org/officeDocument/2006/relationships/tags" Target="../tags/tag221.xml"/><Relationship Id="rId7" Type="http://schemas.openxmlformats.org/officeDocument/2006/relationships/tags" Target="../tags/tag220.xml"/><Relationship Id="rId6" Type="http://schemas.openxmlformats.org/officeDocument/2006/relationships/tags" Target="../tags/tag219.xml"/><Relationship Id="rId5" Type="http://schemas.openxmlformats.org/officeDocument/2006/relationships/tags" Target="../tags/tag218.xml"/><Relationship Id="rId4" Type="http://schemas.openxmlformats.org/officeDocument/2006/relationships/tags" Target="../tags/tag217.xml"/><Relationship Id="rId3" Type="http://schemas.openxmlformats.org/officeDocument/2006/relationships/tags" Target="../tags/tag216.xml"/><Relationship Id="rId2" Type="http://schemas.openxmlformats.org/officeDocument/2006/relationships/tags" Target="../tags/tag215.xml"/><Relationship Id="rId13" Type="http://schemas.openxmlformats.org/officeDocument/2006/relationships/tags" Target="../tags/tag226.xml"/><Relationship Id="rId12" Type="http://schemas.openxmlformats.org/officeDocument/2006/relationships/tags" Target="../tags/tag225.xml"/><Relationship Id="rId11" Type="http://schemas.openxmlformats.org/officeDocument/2006/relationships/tags" Target="../tags/tag224.xml"/><Relationship Id="rId10" Type="http://schemas.openxmlformats.org/officeDocument/2006/relationships/tags" Target="../tags/tag223.xml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9" Type="http://schemas.openxmlformats.org/officeDocument/2006/relationships/tags" Target="../tags/tag234.xml"/><Relationship Id="rId8" Type="http://schemas.openxmlformats.org/officeDocument/2006/relationships/tags" Target="../tags/tag233.xml"/><Relationship Id="rId7" Type="http://schemas.openxmlformats.org/officeDocument/2006/relationships/tags" Target="../tags/tag232.xml"/><Relationship Id="rId6" Type="http://schemas.openxmlformats.org/officeDocument/2006/relationships/tags" Target="../tags/tag231.xml"/><Relationship Id="rId5" Type="http://schemas.openxmlformats.org/officeDocument/2006/relationships/tags" Target="../tags/tag230.xml"/><Relationship Id="rId4" Type="http://schemas.openxmlformats.org/officeDocument/2006/relationships/tags" Target="../tags/tag229.xml"/><Relationship Id="rId3" Type="http://schemas.openxmlformats.org/officeDocument/2006/relationships/tags" Target="../tags/tag228.xml"/><Relationship Id="rId2" Type="http://schemas.openxmlformats.org/officeDocument/2006/relationships/tags" Target="../tags/tag227.xml"/><Relationship Id="rId11" Type="http://schemas.openxmlformats.org/officeDocument/2006/relationships/tags" Target="../tags/tag236.xml"/><Relationship Id="rId10" Type="http://schemas.openxmlformats.org/officeDocument/2006/relationships/tags" Target="../tags/tag235.xml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9" Type="http://schemas.openxmlformats.org/officeDocument/2006/relationships/tags" Target="../tags/tag244.xml"/><Relationship Id="rId8" Type="http://schemas.openxmlformats.org/officeDocument/2006/relationships/tags" Target="../tags/tag243.xml"/><Relationship Id="rId7" Type="http://schemas.openxmlformats.org/officeDocument/2006/relationships/tags" Target="../tags/tag242.xml"/><Relationship Id="rId6" Type="http://schemas.openxmlformats.org/officeDocument/2006/relationships/tags" Target="../tags/tag241.xml"/><Relationship Id="rId5" Type="http://schemas.openxmlformats.org/officeDocument/2006/relationships/tags" Target="../tags/tag240.xml"/><Relationship Id="rId4" Type="http://schemas.openxmlformats.org/officeDocument/2006/relationships/tags" Target="../tags/tag239.xml"/><Relationship Id="rId3" Type="http://schemas.openxmlformats.org/officeDocument/2006/relationships/tags" Target="../tags/tag238.xml"/><Relationship Id="rId2" Type="http://schemas.openxmlformats.org/officeDocument/2006/relationships/tags" Target="../tags/tag237.xml"/><Relationship Id="rId13" Type="http://schemas.openxmlformats.org/officeDocument/2006/relationships/tags" Target="../tags/tag248.xml"/><Relationship Id="rId12" Type="http://schemas.openxmlformats.org/officeDocument/2006/relationships/tags" Target="../tags/tag247.xml"/><Relationship Id="rId11" Type="http://schemas.openxmlformats.org/officeDocument/2006/relationships/tags" Target="../tags/tag246.xml"/><Relationship Id="rId10" Type="http://schemas.openxmlformats.org/officeDocument/2006/relationships/tags" Target="../tags/tag245.xml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9" Type="http://schemas.openxmlformats.org/officeDocument/2006/relationships/tags" Target="../tags/tag256.xml"/><Relationship Id="rId8" Type="http://schemas.openxmlformats.org/officeDocument/2006/relationships/tags" Target="../tags/tag255.xml"/><Relationship Id="rId7" Type="http://schemas.openxmlformats.org/officeDocument/2006/relationships/tags" Target="../tags/tag254.xml"/><Relationship Id="rId6" Type="http://schemas.openxmlformats.org/officeDocument/2006/relationships/tags" Target="../tags/tag253.xml"/><Relationship Id="rId5" Type="http://schemas.openxmlformats.org/officeDocument/2006/relationships/tags" Target="../tags/tag252.xml"/><Relationship Id="rId4" Type="http://schemas.openxmlformats.org/officeDocument/2006/relationships/tags" Target="../tags/tag251.xml"/><Relationship Id="rId3" Type="http://schemas.openxmlformats.org/officeDocument/2006/relationships/tags" Target="../tags/tag250.xml"/><Relationship Id="rId2" Type="http://schemas.openxmlformats.org/officeDocument/2006/relationships/tags" Target="../tags/tag249.xml"/><Relationship Id="rId13" Type="http://schemas.openxmlformats.org/officeDocument/2006/relationships/tags" Target="../tags/tag260.xml"/><Relationship Id="rId12" Type="http://schemas.openxmlformats.org/officeDocument/2006/relationships/tags" Target="../tags/tag259.xml"/><Relationship Id="rId11" Type="http://schemas.openxmlformats.org/officeDocument/2006/relationships/tags" Target="../tags/tag258.xml"/><Relationship Id="rId10" Type="http://schemas.openxmlformats.org/officeDocument/2006/relationships/tags" Target="../tags/tag257.xml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9" Type="http://schemas.openxmlformats.org/officeDocument/2006/relationships/tags" Target="../tags/tag268.xml"/><Relationship Id="rId8" Type="http://schemas.openxmlformats.org/officeDocument/2006/relationships/tags" Target="../tags/tag267.xml"/><Relationship Id="rId7" Type="http://schemas.openxmlformats.org/officeDocument/2006/relationships/tags" Target="../tags/tag266.xml"/><Relationship Id="rId6" Type="http://schemas.openxmlformats.org/officeDocument/2006/relationships/tags" Target="../tags/tag265.xml"/><Relationship Id="rId5" Type="http://schemas.openxmlformats.org/officeDocument/2006/relationships/tags" Target="../tags/tag264.xml"/><Relationship Id="rId4" Type="http://schemas.openxmlformats.org/officeDocument/2006/relationships/tags" Target="../tags/tag263.xml"/><Relationship Id="rId3" Type="http://schemas.openxmlformats.org/officeDocument/2006/relationships/tags" Target="../tags/tag262.xml"/><Relationship Id="rId2" Type="http://schemas.openxmlformats.org/officeDocument/2006/relationships/tags" Target="../tags/tag261.xml"/><Relationship Id="rId12" Type="http://schemas.openxmlformats.org/officeDocument/2006/relationships/tags" Target="../tags/tag271.xml"/><Relationship Id="rId11" Type="http://schemas.openxmlformats.org/officeDocument/2006/relationships/tags" Target="../tags/tag270.xml"/><Relationship Id="rId10" Type="http://schemas.openxmlformats.org/officeDocument/2006/relationships/tags" Target="../tags/tag269.xml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9" Type="http://schemas.openxmlformats.org/officeDocument/2006/relationships/tags" Target="../tags/tag279.xml"/><Relationship Id="rId8" Type="http://schemas.openxmlformats.org/officeDocument/2006/relationships/tags" Target="../tags/tag278.xml"/><Relationship Id="rId7" Type="http://schemas.openxmlformats.org/officeDocument/2006/relationships/tags" Target="../tags/tag277.xml"/><Relationship Id="rId6" Type="http://schemas.openxmlformats.org/officeDocument/2006/relationships/tags" Target="../tags/tag276.xml"/><Relationship Id="rId5" Type="http://schemas.openxmlformats.org/officeDocument/2006/relationships/tags" Target="../tags/tag275.xml"/><Relationship Id="rId4" Type="http://schemas.openxmlformats.org/officeDocument/2006/relationships/tags" Target="../tags/tag274.xml"/><Relationship Id="rId3" Type="http://schemas.openxmlformats.org/officeDocument/2006/relationships/tags" Target="../tags/tag273.xml"/><Relationship Id="rId2" Type="http://schemas.openxmlformats.org/officeDocument/2006/relationships/tags" Target="../tags/tag272.xml"/><Relationship Id="rId17" Type="http://schemas.openxmlformats.org/officeDocument/2006/relationships/tags" Target="../tags/tag287.xml"/><Relationship Id="rId16" Type="http://schemas.openxmlformats.org/officeDocument/2006/relationships/tags" Target="../tags/tag286.xml"/><Relationship Id="rId15" Type="http://schemas.openxmlformats.org/officeDocument/2006/relationships/tags" Target="../tags/tag285.xml"/><Relationship Id="rId14" Type="http://schemas.openxmlformats.org/officeDocument/2006/relationships/tags" Target="../tags/tag284.xml"/><Relationship Id="rId13" Type="http://schemas.openxmlformats.org/officeDocument/2006/relationships/tags" Target="../tags/tag283.xml"/><Relationship Id="rId12" Type="http://schemas.openxmlformats.org/officeDocument/2006/relationships/tags" Target="../tags/tag282.xml"/><Relationship Id="rId11" Type="http://schemas.openxmlformats.org/officeDocument/2006/relationships/tags" Target="../tags/tag281.xml"/><Relationship Id="rId10" Type="http://schemas.openxmlformats.org/officeDocument/2006/relationships/tags" Target="../tags/tag280.xml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9" Type="http://schemas.openxmlformats.org/officeDocument/2006/relationships/tags" Target="../tags/tag295.xml"/><Relationship Id="rId8" Type="http://schemas.openxmlformats.org/officeDocument/2006/relationships/tags" Target="../tags/tag294.xml"/><Relationship Id="rId7" Type="http://schemas.openxmlformats.org/officeDocument/2006/relationships/tags" Target="../tags/tag293.xml"/><Relationship Id="rId6" Type="http://schemas.openxmlformats.org/officeDocument/2006/relationships/tags" Target="../tags/tag292.xml"/><Relationship Id="rId5" Type="http://schemas.openxmlformats.org/officeDocument/2006/relationships/tags" Target="../tags/tag291.xml"/><Relationship Id="rId4" Type="http://schemas.openxmlformats.org/officeDocument/2006/relationships/tags" Target="../tags/tag290.xml"/><Relationship Id="rId3" Type="http://schemas.openxmlformats.org/officeDocument/2006/relationships/tags" Target="../tags/tag289.xml"/><Relationship Id="rId2" Type="http://schemas.openxmlformats.org/officeDocument/2006/relationships/tags" Target="../tags/tag288.xml"/><Relationship Id="rId14" Type="http://schemas.openxmlformats.org/officeDocument/2006/relationships/tags" Target="../tags/tag300.xml"/><Relationship Id="rId13" Type="http://schemas.openxmlformats.org/officeDocument/2006/relationships/tags" Target="../tags/tag299.xml"/><Relationship Id="rId12" Type="http://schemas.openxmlformats.org/officeDocument/2006/relationships/tags" Target="../tags/tag298.xml"/><Relationship Id="rId11" Type="http://schemas.openxmlformats.org/officeDocument/2006/relationships/tags" Target="../tags/tag297.xml"/><Relationship Id="rId10" Type="http://schemas.openxmlformats.org/officeDocument/2006/relationships/tags" Target="../tags/tag296.xml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9" Type="http://schemas.openxmlformats.org/officeDocument/2006/relationships/tags" Target="../tags/tag308.xml"/><Relationship Id="rId8" Type="http://schemas.openxmlformats.org/officeDocument/2006/relationships/tags" Target="../tags/tag307.xml"/><Relationship Id="rId7" Type="http://schemas.openxmlformats.org/officeDocument/2006/relationships/tags" Target="../tags/tag306.xml"/><Relationship Id="rId6" Type="http://schemas.openxmlformats.org/officeDocument/2006/relationships/tags" Target="../tags/tag305.xml"/><Relationship Id="rId5" Type="http://schemas.openxmlformats.org/officeDocument/2006/relationships/tags" Target="../tags/tag304.xml"/><Relationship Id="rId4" Type="http://schemas.openxmlformats.org/officeDocument/2006/relationships/tags" Target="../tags/tag303.xml"/><Relationship Id="rId3" Type="http://schemas.openxmlformats.org/officeDocument/2006/relationships/tags" Target="../tags/tag302.xml"/><Relationship Id="rId2" Type="http://schemas.openxmlformats.org/officeDocument/2006/relationships/tags" Target="../tags/tag301.xml"/><Relationship Id="rId14" Type="http://schemas.openxmlformats.org/officeDocument/2006/relationships/tags" Target="../tags/tag313.xml"/><Relationship Id="rId13" Type="http://schemas.openxmlformats.org/officeDocument/2006/relationships/tags" Target="../tags/tag312.xml"/><Relationship Id="rId12" Type="http://schemas.openxmlformats.org/officeDocument/2006/relationships/tags" Target="../tags/tag311.xml"/><Relationship Id="rId11" Type="http://schemas.openxmlformats.org/officeDocument/2006/relationships/tags" Target="../tags/tag310.xml"/><Relationship Id="rId10" Type="http://schemas.openxmlformats.org/officeDocument/2006/relationships/tags" Target="../tags/tag309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7" Type="http://schemas.openxmlformats.org/officeDocument/2006/relationships/tags" Target="../tags/tag18.xml"/><Relationship Id="rId6" Type="http://schemas.openxmlformats.org/officeDocument/2006/relationships/tags" Target="../tags/tag17.xml"/><Relationship Id="rId5" Type="http://schemas.openxmlformats.org/officeDocument/2006/relationships/tags" Target="../tags/tag16.xml"/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9" Type="http://schemas.openxmlformats.org/officeDocument/2006/relationships/tags" Target="../tags/tag321.xml"/><Relationship Id="rId8" Type="http://schemas.openxmlformats.org/officeDocument/2006/relationships/tags" Target="../tags/tag320.xml"/><Relationship Id="rId7" Type="http://schemas.openxmlformats.org/officeDocument/2006/relationships/tags" Target="../tags/tag319.xml"/><Relationship Id="rId6" Type="http://schemas.openxmlformats.org/officeDocument/2006/relationships/tags" Target="../tags/tag318.xml"/><Relationship Id="rId5" Type="http://schemas.openxmlformats.org/officeDocument/2006/relationships/tags" Target="../tags/tag317.xml"/><Relationship Id="rId4" Type="http://schemas.openxmlformats.org/officeDocument/2006/relationships/tags" Target="../tags/tag316.xml"/><Relationship Id="rId3" Type="http://schemas.openxmlformats.org/officeDocument/2006/relationships/tags" Target="../tags/tag315.xml"/><Relationship Id="rId2" Type="http://schemas.openxmlformats.org/officeDocument/2006/relationships/tags" Target="../tags/tag314.xml"/><Relationship Id="rId14" Type="http://schemas.openxmlformats.org/officeDocument/2006/relationships/tags" Target="../tags/tag325.xml"/><Relationship Id="rId13" Type="http://schemas.openxmlformats.org/officeDocument/2006/relationships/image" Target="../media/image1.png"/><Relationship Id="rId12" Type="http://schemas.openxmlformats.org/officeDocument/2006/relationships/tags" Target="../tags/tag324.xml"/><Relationship Id="rId11" Type="http://schemas.openxmlformats.org/officeDocument/2006/relationships/tags" Target="../tags/tag323.xml"/><Relationship Id="rId10" Type="http://schemas.openxmlformats.org/officeDocument/2006/relationships/tags" Target="../tags/tag322.xml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5" Type="http://schemas.openxmlformats.org/officeDocument/2006/relationships/tags" Target="../tags/tag337.xml"/><Relationship Id="rId4" Type="http://schemas.openxmlformats.org/officeDocument/2006/relationships/tags" Target="../tags/tag336.xml"/><Relationship Id="rId3" Type="http://schemas.openxmlformats.org/officeDocument/2006/relationships/image" Target="../media/image2.jpeg"/><Relationship Id="rId2" Type="http://schemas.openxmlformats.org/officeDocument/2006/relationships/tags" Target="../tags/tag335.xml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ags" Target="../tags/tag338.xml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4" Type="http://schemas.openxmlformats.org/officeDocument/2006/relationships/tags" Target="../tags/tag340.xml"/><Relationship Id="rId3" Type="http://schemas.openxmlformats.org/officeDocument/2006/relationships/image" Target="../media/image4.jpeg"/><Relationship Id="rId2" Type="http://schemas.openxmlformats.org/officeDocument/2006/relationships/tags" Target="../tags/tag339.xml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ags" Target="../tags/tag341.xml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ags" Target="../tags/tag342.xml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tags" Target="../tags/tag343.xml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ags" Target="../tags/tag344.xml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9" Type="http://schemas.openxmlformats.org/officeDocument/2006/relationships/tags" Target="../tags/tag26.xml"/><Relationship Id="rId8" Type="http://schemas.openxmlformats.org/officeDocument/2006/relationships/tags" Target="../tags/tag25.xml"/><Relationship Id="rId7" Type="http://schemas.openxmlformats.org/officeDocument/2006/relationships/tags" Target="../tags/tag24.xml"/><Relationship Id="rId6" Type="http://schemas.openxmlformats.org/officeDocument/2006/relationships/tags" Target="../tags/tag23.xml"/><Relationship Id="rId5" Type="http://schemas.openxmlformats.org/officeDocument/2006/relationships/tags" Target="../tags/tag22.xml"/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ags" Target="../tags/tag345.xml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ags" Target="../tags/tag346.xml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5" Type="http://schemas.openxmlformats.org/officeDocument/2006/relationships/tags" Target="../tags/tag349.xml"/><Relationship Id="rId4" Type="http://schemas.openxmlformats.org/officeDocument/2006/relationships/tags" Target="../tags/tag348.xml"/><Relationship Id="rId3" Type="http://schemas.openxmlformats.org/officeDocument/2006/relationships/image" Target="../media/image6.jpeg"/><Relationship Id="rId2" Type="http://schemas.openxmlformats.org/officeDocument/2006/relationships/tags" Target="../tags/tag347.xml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7" Type="http://schemas.openxmlformats.org/officeDocument/2006/relationships/tags" Target="../tags/tag354.xml"/><Relationship Id="rId6" Type="http://schemas.openxmlformats.org/officeDocument/2006/relationships/tags" Target="../tags/tag353.xml"/><Relationship Id="rId5" Type="http://schemas.openxmlformats.org/officeDocument/2006/relationships/tags" Target="../tags/tag352.xml"/><Relationship Id="rId4" Type="http://schemas.openxmlformats.org/officeDocument/2006/relationships/tags" Target="../tags/tag351.xml"/><Relationship Id="rId3" Type="http://schemas.openxmlformats.org/officeDocument/2006/relationships/image" Target="../media/image3.jpeg"/><Relationship Id="rId2" Type="http://schemas.openxmlformats.org/officeDocument/2006/relationships/tags" Target="../tags/tag350.xml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9" Type="http://schemas.openxmlformats.org/officeDocument/2006/relationships/tags" Target="../tags/tag361.xml"/><Relationship Id="rId8" Type="http://schemas.openxmlformats.org/officeDocument/2006/relationships/tags" Target="../tags/tag360.xml"/><Relationship Id="rId7" Type="http://schemas.openxmlformats.org/officeDocument/2006/relationships/tags" Target="../tags/tag359.xml"/><Relationship Id="rId6" Type="http://schemas.openxmlformats.org/officeDocument/2006/relationships/tags" Target="../tags/tag358.xml"/><Relationship Id="rId5" Type="http://schemas.openxmlformats.org/officeDocument/2006/relationships/tags" Target="../tags/tag357.xml"/><Relationship Id="rId4" Type="http://schemas.openxmlformats.org/officeDocument/2006/relationships/tags" Target="../tags/tag356.xml"/><Relationship Id="rId3" Type="http://schemas.openxmlformats.org/officeDocument/2006/relationships/image" Target="../media/image3.jpeg"/><Relationship Id="rId2" Type="http://schemas.openxmlformats.org/officeDocument/2006/relationships/tags" Target="../tags/tag355.xml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9" Type="http://schemas.openxmlformats.org/officeDocument/2006/relationships/tags" Target="../tags/tag368.xml"/><Relationship Id="rId8" Type="http://schemas.openxmlformats.org/officeDocument/2006/relationships/tags" Target="../tags/tag367.xml"/><Relationship Id="rId7" Type="http://schemas.openxmlformats.org/officeDocument/2006/relationships/tags" Target="../tags/tag366.xml"/><Relationship Id="rId6" Type="http://schemas.openxmlformats.org/officeDocument/2006/relationships/tags" Target="../tags/tag365.xml"/><Relationship Id="rId5" Type="http://schemas.openxmlformats.org/officeDocument/2006/relationships/tags" Target="../tags/tag364.xml"/><Relationship Id="rId4" Type="http://schemas.openxmlformats.org/officeDocument/2006/relationships/tags" Target="../tags/tag363.xml"/><Relationship Id="rId3" Type="http://schemas.openxmlformats.org/officeDocument/2006/relationships/image" Target="../media/image3.jpeg"/><Relationship Id="rId2" Type="http://schemas.openxmlformats.org/officeDocument/2006/relationships/tags" Target="../tags/tag362.xml"/><Relationship Id="rId10" Type="http://schemas.openxmlformats.org/officeDocument/2006/relationships/tags" Target="../tags/tag369.xml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9" Type="http://schemas.openxmlformats.org/officeDocument/2006/relationships/tags" Target="../tags/tag376.xml"/><Relationship Id="rId8" Type="http://schemas.openxmlformats.org/officeDocument/2006/relationships/tags" Target="../tags/tag375.xml"/><Relationship Id="rId7" Type="http://schemas.openxmlformats.org/officeDocument/2006/relationships/tags" Target="../tags/tag374.xml"/><Relationship Id="rId6" Type="http://schemas.openxmlformats.org/officeDocument/2006/relationships/tags" Target="../tags/tag373.xml"/><Relationship Id="rId5" Type="http://schemas.openxmlformats.org/officeDocument/2006/relationships/tags" Target="../tags/tag372.xml"/><Relationship Id="rId4" Type="http://schemas.openxmlformats.org/officeDocument/2006/relationships/tags" Target="../tags/tag371.xml"/><Relationship Id="rId3" Type="http://schemas.openxmlformats.org/officeDocument/2006/relationships/image" Target="../media/image3.jpeg"/><Relationship Id="rId2" Type="http://schemas.openxmlformats.org/officeDocument/2006/relationships/tags" Target="../tags/tag370.xml"/><Relationship Id="rId10" Type="http://schemas.openxmlformats.org/officeDocument/2006/relationships/tags" Target="../tags/tag377.xml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9" Type="http://schemas.openxmlformats.org/officeDocument/2006/relationships/tags" Target="../tags/tag384.xml"/><Relationship Id="rId8" Type="http://schemas.openxmlformats.org/officeDocument/2006/relationships/tags" Target="../tags/tag383.xml"/><Relationship Id="rId7" Type="http://schemas.openxmlformats.org/officeDocument/2006/relationships/tags" Target="../tags/tag382.xml"/><Relationship Id="rId6" Type="http://schemas.openxmlformats.org/officeDocument/2006/relationships/tags" Target="../tags/tag381.xml"/><Relationship Id="rId5" Type="http://schemas.openxmlformats.org/officeDocument/2006/relationships/tags" Target="../tags/tag380.xml"/><Relationship Id="rId4" Type="http://schemas.openxmlformats.org/officeDocument/2006/relationships/tags" Target="../tags/tag379.xml"/><Relationship Id="rId3" Type="http://schemas.openxmlformats.org/officeDocument/2006/relationships/image" Target="../media/image3.jpeg"/><Relationship Id="rId2" Type="http://schemas.openxmlformats.org/officeDocument/2006/relationships/tags" Target="../tags/tag378.xml"/><Relationship Id="rId10" Type="http://schemas.openxmlformats.org/officeDocument/2006/relationships/tags" Target="../tags/tag385.xml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9" Type="http://schemas.openxmlformats.org/officeDocument/2006/relationships/tags" Target="../tags/tag392.xml"/><Relationship Id="rId8" Type="http://schemas.openxmlformats.org/officeDocument/2006/relationships/tags" Target="../tags/tag391.xml"/><Relationship Id="rId7" Type="http://schemas.openxmlformats.org/officeDocument/2006/relationships/tags" Target="../tags/tag390.xml"/><Relationship Id="rId6" Type="http://schemas.openxmlformats.org/officeDocument/2006/relationships/tags" Target="../tags/tag389.xml"/><Relationship Id="rId5" Type="http://schemas.openxmlformats.org/officeDocument/2006/relationships/tags" Target="../tags/tag388.xml"/><Relationship Id="rId4" Type="http://schemas.openxmlformats.org/officeDocument/2006/relationships/tags" Target="../tags/tag387.xml"/><Relationship Id="rId3" Type="http://schemas.openxmlformats.org/officeDocument/2006/relationships/image" Target="../media/image3.jpeg"/><Relationship Id="rId2" Type="http://schemas.openxmlformats.org/officeDocument/2006/relationships/tags" Target="../tags/tag386.xml"/><Relationship Id="rId12" Type="http://schemas.openxmlformats.org/officeDocument/2006/relationships/tags" Target="../tags/tag395.xml"/><Relationship Id="rId11" Type="http://schemas.openxmlformats.org/officeDocument/2006/relationships/tags" Target="../tags/tag394.xml"/><Relationship Id="rId10" Type="http://schemas.openxmlformats.org/officeDocument/2006/relationships/tags" Target="../tags/tag393.xml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9" Type="http://schemas.openxmlformats.org/officeDocument/2006/relationships/tags" Target="../tags/tag402.xml"/><Relationship Id="rId8" Type="http://schemas.openxmlformats.org/officeDocument/2006/relationships/tags" Target="../tags/tag401.xml"/><Relationship Id="rId7" Type="http://schemas.openxmlformats.org/officeDocument/2006/relationships/tags" Target="../tags/tag400.xml"/><Relationship Id="rId6" Type="http://schemas.openxmlformats.org/officeDocument/2006/relationships/tags" Target="../tags/tag399.xml"/><Relationship Id="rId5" Type="http://schemas.openxmlformats.org/officeDocument/2006/relationships/tags" Target="../tags/tag398.xml"/><Relationship Id="rId4" Type="http://schemas.openxmlformats.org/officeDocument/2006/relationships/tags" Target="../tags/tag397.xml"/><Relationship Id="rId3" Type="http://schemas.openxmlformats.org/officeDocument/2006/relationships/image" Target="../media/image3.jpeg"/><Relationship Id="rId2" Type="http://schemas.openxmlformats.org/officeDocument/2006/relationships/tags" Target="../tags/tag396.xml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5" Type="http://schemas.openxmlformats.org/officeDocument/2006/relationships/tags" Target="../tags/tag30.xml"/><Relationship Id="rId4" Type="http://schemas.openxmlformats.org/officeDocument/2006/relationships/tags" Target="../tags/tag29.xml"/><Relationship Id="rId3" Type="http://schemas.openxmlformats.org/officeDocument/2006/relationships/tags" Target="../tags/tag28.xml"/><Relationship Id="rId2" Type="http://schemas.openxmlformats.org/officeDocument/2006/relationships/tags" Target="../tags/tag27.xml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4" Type="http://schemas.openxmlformats.org/officeDocument/2006/relationships/tags" Target="../tags/tag33.xml"/><Relationship Id="rId3" Type="http://schemas.openxmlformats.org/officeDocument/2006/relationships/tags" Target="../tags/tag32.xml"/><Relationship Id="rId2" Type="http://schemas.openxmlformats.org/officeDocument/2006/relationships/tags" Target="../tags/tag31.xml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3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png"/><Relationship Id="rId8" Type="http://schemas.openxmlformats.org/officeDocument/2006/relationships/tags" Target="../tags/tag410.xml"/><Relationship Id="rId7" Type="http://schemas.openxmlformats.org/officeDocument/2006/relationships/image" Target="../media/image8.svg"/><Relationship Id="rId6" Type="http://schemas.openxmlformats.org/officeDocument/2006/relationships/image" Target="../media/image7.png"/><Relationship Id="rId5" Type="http://schemas.openxmlformats.org/officeDocument/2006/relationships/tags" Target="../tags/tag409.xml"/><Relationship Id="rId4" Type="http://schemas.openxmlformats.org/officeDocument/2006/relationships/tags" Target="../tags/tag408.xml"/><Relationship Id="rId3" Type="http://schemas.openxmlformats.org/officeDocument/2006/relationships/tags" Target="../tags/tag407.xml"/><Relationship Id="rId26" Type="http://schemas.openxmlformats.org/officeDocument/2006/relationships/tags" Target="../tags/tag423.xml"/><Relationship Id="rId25" Type="http://schemas.openxmlformats.org/officeDocument/2006/relationships/tags" Target="../tags/tag422.xml"/><Relationship Id="rId24" Type="http://schemas.openxmlformats.org/officeDocument/2006/relationships/tags" Target="../tags/tag421.xml"/><Relationship Id="rId23" Type="http://schemas.openxmlformats.org/officeDocument/2006/relationships/tags" Target="../tags/tag420.xml"/><Relationship Id="rId22" Type="http://schemas.openxmlformats.org/officeDocument/2006/relationships/tags" Target="../tags/tag419.xml"/><Relationship Id="rId21" Type="http://schemas.openxmlformats.org/officeDocument/2006/relationships/tags" Target="../tags/tag418.xml"/><Relationship Id="rId20" Type="http://schemas.openxmlformats.org/officeDocument/2006/relationships/tags" Target="../tags/tag417.xml"/><Relationship Id="rId2" Type="http://schemas.openxmlformats.org/officeDocument/2006/relationships/tags" Target="../tags/tag406.xml"/><Relationship Id="rId19" Type="http://schemas.openxmlformats.org/officeDocument/2006/relationships/tags" Target="../tags/tag416.xml"/><Relationship Id="rId18" Type="http://schemas.openxmlformats.org/officeDocument/2006/relationships/tags" Target="../tags/tag415.xml"/><Relationship Id="rId17" Type="http://schemas.openxmlformats.org/officeDocument/2006/relationships/tags" Target="../tags/tag414.xml"/><Relationship Id="rId16" Type="http://schemas.microsoft.com/office/2007/relationships/hdphoto" Target="../media/image13.wdp"/><Relationship Id="rId15" Type="http://schemas.openxmlformats.org/officeDocument/2006/relationships/image" Target="../media/image12.png"/><Relationship Id="rId14" Type="http://schemas.openxmlformats.org/officeDocument/2006/relationships/tags" Target="../tags/tag413.xml"/><Relationship Id="rId13" Type="http://schemas.openxmlformats.org/officeDocument/2006/relationships/tags" Target="../tags/tag412.xml"/><Relationship Id="rId12" Type="http://schemas.openxmlformats.org/officeDocument/2006/relationships/image" Target="../media/image11.png"/><Relationship Id="rId11" Type="http://schemas.openxmlformats.org/officeDocument/2006/relationships/tags" Target="../tags/tag411.xml"/><Relationship Id="rId10" Type="http://schemas.openxmlformats.org/officeDocument/2006/relationships/image" Target="../media/image10.svg"/><Relationship Id="rId1" Type="http://schemas.openxmlformats.org/officeDocument/2006/relationships/slideMaster" Target="../slideMasters/slideMaster3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5" Type="http://schemas.openxmlformats.org/officeDocument/2006/relationships/tags" Target="../tags/tag37.xml"/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7.xml.rels><?xml version="1.0" encoding="UTF-8" standalone="yes"?>
<Relationships xmlns="http://schemas.openxmlformats.org/package/2006/relationships"><Relationship Id="rId9" Type="http://schemas.openxmlformats.org/officeDocument/2006/relationships/image" Target="../media/image17.png"/><Relationship Id="rId8" Type="http://schemas.openxmlformats.org/officeDocument/2006/relationships/tags" Target="../tags/tag428.xml"/><Relationship Id="rId7" Type="http://schemas.openxmlformats.org/officeDocument/2006/relationships/image" Target="../media/image16.svg"/><Relationship Id="rId6" Type="http://schemas.openxmlformats.org/officeDocument/2006/relationships/image" Target="../media/image15.png"/><Relationship Id="rId5" Type="http://schemas.openxmlformats.org/officeDocument/2006/relationships/tags" Target="../tags/tag427.xml"/><Relationship Id="rId4" Type="http://schemas.openxmlformats.org/officeDocument/2006/relationships/tags" Target="../tags/tag426.xml"/><Relationship Id="rId3" Type="http://schemas.openxmlformats.org/officeDocument/2006/relationships/tags" Target="../tags/tag425.xml"/><Relationship Id="rId26" Type="http://schemas.openxmlformats.org/officeDocument/2006/relationships/tags" Target="../tags/tag441.xml"/><Relationship Id="rId25" Type="http://schemas.openxmlformats.org/officeDocument/2006/relationships/tags" Target="../tags/tag440.xml"/><Relationship Id="rId24" Type="http://schemas.openxmlformats.org/officeDocument/2006/relationships/tags" Target="../tags/tag439.xml"/><Relationship Id="rId23" Type="http://schemas.openxmlformats.org/officeDocument/2006/relationships/tags" Target="../tags/tag438.xml"/><Relationship Id="rId22" Type="http://schemas.openxmlformats.org/officeDocument/2006/relationships/tags" Target="../tags/tag437.xml"/><Relationship Id="rId21" Type="http://schemas.openxmlformats.org/officeDocument/2006/relationships/tags" Target="../tags/tag436.xml"/><Relationship Id="rId20" Type="http://schemas.openxmlformats.org/officeDocument/2006/relationships/tags" Target="../tags/tag435.xml"/><Relationship Id="rId2" Type="http://schemas.openxmlformats.org/officeDocument/2006/relationships/tags" Target="../tags/tag424.xml"/><Relationship Id="rId19" Type="http://schemas.openxmlformats.org/officeDocument/2006/relationships/tags" Target="../tags/tag434.xml"/><Relationship Id="rId18" Type="http://schemas.openxmlformats.org/officeDocument/2006/relationships/tags" Target="../tags/tag433.xml"/><Relationship Id="rId17" Type="http://schemas.openxmlformats.org/officeDocument/2006/relationships/tags" Target="../tags/tag432.xml"/><Relationship Id="rId16" Type="http://schemas.microsoft.com/office/2007/relationships/hdphoto" Target="../media/image13.wdp"/><Relationship Id="rId15" Type="http://schemas.openxmlformats.org/officeDocument/2006/relationships/image" Target="../media/image12.png"/><Relationship Id="rId14" Type="http://schemas.openxmlformats.org/officeDocument/2006/relationships/tags" Target="../tags/tag431.xml"/><Relationship Id="rId13" Type="http://schemas.openxmlformats.org/officeDocument/2006/relationships/tags" Target="../tags/tag430.xml"/><Relationship Id="rId12" Type="http://schemas.openxmlformats.org/officeDocument/2006/relationships/image" Target="../media/image11.png"/><Relationship Id="rId11" Type="http://schemas.openxmlformats.org/officeDocument/2006/relationships/tags" Target="../tags/tag429.xml"/><Relationship Id="rId10" Type="http://schemas.openxmlformats.org/officeDocument/2006/relationships/image" Target="../media/image18.svg"/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6" Type="http://schemas.openxmlformats.org/officeDocument/2006/relationships/tags" Target="../tags/tag42.xml"/><Relationship Id="rId5" Type="http://schemas.openxmlformats.org/officeDocument/2006/relationships/tags" Target="../tags/tag41.xml"/><Relationship Id="rId4" Type="http://schemas.openxmlformats.org/officeDocument/2006/relationships/tags" Target="../tags/tag40.xml"/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50.xml"/><Relationship Id="rId8" Type="http://schemas.openxmlformats.org/officeDocument/2006/relationships/tags" Target="../tags/tag49.xml"/><Relationship Id="rId7" Type="http://schemas.openxmlformats.org/officeDocument/2006/relationships/tags" Target="../tags/tag48.xml"/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1" Type="http://schemas.openxmlformats.org/officeDocument/2006/relationships/tags" Target="../tags/tag52.xml"/><Relationship Id="rId10" Type="http://schemas.openxmlformats.org/officeDocument/2006/relationships/tags" Target="../tags/tag51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wrap="square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章节页_1_5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0095" cy="6858000"/>
          </a:xfrm>
          <a:prstGeom prst="rect">
            <a:avLst/>
          </a:prstGeom>
          <a:gradFill>
            <a:gsLst>
              <a:gs pos="0">
                <a:schemeClr val="bg2">
                  <a:lumMod val="92000"/>
                </a:schemeClr>
              </a:gs>
              <a:gs pos="100000">
                <a:schemeClr val="bg1"/>
              </a:gs>
            </a:gsLst>
            <a:lin ang="180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11" name="日期占位符 3"/>
          <p:cNvSpPr>
            <a:spLocks noGrp="1"/>
          </p:cNvSpPr>
          <p:nvPr>
            <p:ph type="dt" sz="half" idx="16385"/>
            <p:custDataLst>
              <p:tags r:id="rId3"/>
            </p:custDataLst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12" name="页脚占位符 4"/>
          <p:cNvSpPr>
            <a:spLocks noGrp="1"/>
          </p:cNvSpPr>
          <p:nvPr>
            <p:ph type="ftr" sz="quarter" idx="16386"/>
            <p:custDataLst>
              <p:tags r:id="rId4"/>
            </p:custDataLst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3" name="灯片编号占位符 5"/>
          <p:cNvSpPr>
            <a:spLocks noGrp="1"/>
          </p:cNvSpPr>
          <p:nvPr>
            <p:ph type="sldNum" sz="quarter" idx="16387"/>
            <p:custDataLst>
              <p:tags r:id="rId5"/>
            </p:custDataLst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14" name="矩形: 圆顶角 12"/>
          <p:cNvSpPr/>
          <p:nvPr userDrawn="1">
            <p:custDataLst>
              <p:tags r:id="rId6"/>
            </p:custDataLst>
          </p:nvPr>
        </p:nvSpPr>
        <p:spPr>
          <a:xfrm rot="2160000" flipH="1">
            <a:off x="2314395" y="2028634"/>
            <a:ext cx="1498714" cy="2882836"/>
          </a:xfrm>
          <a:prstGeom prst="round2SameRect">
            <a:avLst>
              <a:gd name="adj1" fmla="val 50000"/>
              <a:gd name="adj2" fmla="val 0"/>
            </a:avLst>
          </a:prstGeom>
          <a:gradFill flip="none" rotWithShape="1">
            <a:gsLst>
              <a:gs pos="0">
                <a:srgbClr val="FFFFFF">
                  <a:alpha val="0"/>
                </a:srgbClr>
              </a:gs>
              <a:gs pos="56000">
                <a:schemeClr val="accent1">
                  <a:alpha val="34000"/>
                </a:schemeClr>
              </a:gs>
              <a:gs pos="98000">
                <a:schemeClr val="accent1">
                  <a:alpha val="5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dirty="0">
              <a:cs typeface="MiSans" panose="00000500000000000000" charset="-122"/>
              <a:sym typeface="+mn-ea"/>
            </a:endParaRPr>
          </a:p>
        </p:txBody>
      </p:sp>
      <p:sp>
        <p:nvSpPr>
          <p:cNvPr id="15" name="矩形: 圆顶角 13"/>
          <p:cNvSpPr/>
          <p:nvPr userDrawn="1">
            <p:custDataLst>
              <p:tags r:id="rId7"/>
            </p:custDataLst>
          </p:nvPr>
        </p:nvSpPr>
        <p:spPr>
          <a:xfrm rot="12960000" flipH="1">
            <a:off x="1374377" y="1923376"/>
            <a:ext cx="1498714" cy="2923057"/>
          </a:xfrm>
          <a:prstGeom prst="round2SameRect">
            <a:avLst>
              <a:gd name="adj1" fmla="val 50000"/>
              <a:gd name="adj2" fmla="val 0"/>
            </a:avLst>
          </a:prstGeom>
          <a:gradFill flip="none" rotWithShape="1">
            <a:gsLst>
              <a:gs pos="87000">
                <a:schemeClr val="accent1">
                  <a:alpha val="0"/>
                  <a:lumMod val="0"/>
                  <a:lumOff val="100000"/>
                </a:schemeClr>
              </a:gs>
              <a:gs pos="0">
                <a:schemeClr val="accent1">
                  <a:lumMod val="5000"/>
                  <a:lumOff val="9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>
              <a:cs typeface="MiSans" panose="00000500000000000000" charset="-122"/>
            </a:endParaRPr>
          </a:p>
        </p:txBody>
      </p:sp>
      <p:sp>
        <p:nvSpPr>
          <p:cNvPr id="9" name="标题"/>
          <p:cNvSpPr txBox="1">
            <a:spLocks noGrp="1"/>
          </p:cNvSpPr>
          <p:nvPr>
            <p:ph type="title" idx="16388" hasCustomPrompt="1"/>
            <p:custDataLst>
              <p:tags r:id="rId8"/>
            </p:custDataLst>
          </p:nvPr>
        </p:nvSpPr>
        <p:spPr>
          <a:xfrm>
            <a:off x="4823883" y="3530600"/>
            <a:ext cx="6352117" cy="1524000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vert="horz" wrap="square" lIns="0" tIns="0" rIns="0" bIns="0" rtlCol="0" anchor="t" anchorCtr="0">
            <a:normAutofit/>
          </a:bodyPr>
          <a:lstStyle>
            <a:lvl1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4800" b="0" i="0" u="none" strike="noStrike" kern="1200" cap="none" spc="0" normalizeH="0" baseline="0" noProof="1" dirty="0">
                <a:ln>
                  <a:noFill/>
                  <a:prstDash val="sysDot"/>
                </a:ln>
                <a:solidFill>
                  <a:schemeClr val="accent1"/>
                </a:solidFill>
                <a:latin typeface="+mj-ea"/>
                <a:ea typeface="+mj-ea"/>
                <a:cs typeface="MiSans" panose="00000500000000000000" charset="-122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单击此处添加章节标题</a:t>
            </a:r>
            <a:endParaRPr dirty="0">
              <a:sym typeface="+mn-ea"/>
            </a:endParaRPr>
          </a:p>
        </p:txBody>
      </p:sp>
      <p:sp>
        <p:nvSpPr>
          <p:cNvPr id="10" name="节编号"/>
          <p:cNvSpPr txBox="1">
            <a:spLocks noGrp="1"/>
          </p:cNvSpPr>
          <p:nvPr>
            <p:ph type="body" idx="16389" hasCustomPrompt="1"/>
            <p:custDataLst>
              <p:tags r:id="rId9"/>
            </p:custDataLst>
          </p:nvPr>
        </p:nvSpPr>
        <p:spPr>
          <a:xfrm>
            <a:off x="9648825" y="1905000"/>
            <a:ext cx="1527175" cy="1524000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vert="horz" wrap="none" lIns="0" tIns="0" rIns="0" bIns="0" rtlCol="0" anchor="ctr" anchorCtr="0">
            <a:normAutofit/>
          </a:bodyPr>
          <a:lstStyle>
            <a:lvl1pPr marL="0" marR="0" lvl="0" indent="0" algn="r" defTabSz="914400" rtl="0" eaLnBrk="1" fontAlgn="auto" latinLnBrk="0" hangingPunct="1">
              <a:lnSpc>
                <a:spcPct val="109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7200" b="1" i="0" u="none" strike="noStrike" kern="1200" cap="none" spc="0" normalizeH="0" baseline="0" noProof="1" dirty="0">
                <a:ln>
                  <a:noFill/>
                  <a:prstDash val="sysDot"/>
                </a:ln>
                <a:solidFill>
                  <a:schemeClr val="accent1"/>
                </a:solidFill>
                <a:latin typeface="+mj-ea"/>
                <a:ea typeface="+mj-ea"/>
                <a:cs typeface="MiSans" panose="00000500000000000000" charset="-122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01</a:t>
            </a:r>
            <a:endParaRPr dirty="0">
              <a:sym typeface="+mn-ea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结束页_1_3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0095" cy="6858000"/>
          </a:xfrm>
          <a:prstGeom prst="rect">
            <a:avLst/>
          </a:prstGeom>
          <a:gradFill>
            <a:gsLst>
              <a:gs pos="0">
                <a:schemeClr val="bg2">
                  <a:lumMod val="92000"/>
                </a:schemeClr>
              </a:gs>
              <a:gs pos="100000">
                <a:schemeClr val="bg1"/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8" name="椭圆 7"/>
          <p:cNvSpPr>
            <a:spLocks noChangeAspect="1"/>
          </p:cNvSpPr>
          <p:nvPr userDrawn="1">
            <p:custDataLst>
              <p:tags r:id="rId3"/>
            </p:custDataLst>
          </p:nvPr>
        </p:nvSpPr>
        <p:spPr>
          <a:xfrm>
            <a:off x="2288565" y="1318468"/>
            <a:ext cx="1763395" cy="1763395"/>
          </a:xfrm>
          <a:prstGeom prst="ellipse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accent1">
                  <a:alpha val="17000"/>
                </a:schemeClr>
              </a:gs>
            </a:gsLst>
            <a:lin ang="207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16385"/>
            <p:custDataLst>
              <p:tags r:id="rId4"/>
            </p:custDataLst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16386"/>
            <p:custDataLst>
              <p:tags r:id="rId5"/>
            </p:custDataLst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16387"/>
            <p:custDataLst>
              <p:tags r:id="rId6"/>
            </p:custDataLst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16" name="矩形: 圆顶角 12"/>
          <p:cNvSpPr/>
          <p:nvPr userDrawn="1">
            <p:custDataLst>
              <p:tags r:id="rId7"/>
            </p:custDataLst>
          </p:nvPr>
        </p:nvSpPr>
        <p:spPr>
          <a:xfrm rot="2700000" flipH="1" flipV="1">
            <a:off x="8203681" y="2169756"/>
            <a:ext cx="2033110" cy="3784533"/>
          </a:xfrm>
          <a:prstGeom prst="round2SameRect">
            <a:avLst>
              <a:gd name="adj1" fmla="val 50000"/>
              <a:gd name="adj2" fmla="val 0"/>
            </a:avLst>
          </a:prstGeom>
          <a:gradFill flip="none" rotWithShape="1">
            <a:gsLst>
              <a:gs pos="0">
                <a:srgbClr val="FFFFFF">
                  <a:alpha val="0"/>
                </a:srgbClr>
              </a:gs>
              <a:gs pos="56000">
                <a:schemeClr val="accent1">
                  <a:alpha val="34000"/>
                </a:schemeClr>
              </a:gs>
              <a:gs pos="98000">
                <a:schemeClr val="accent1">
                  <a:alpha val="5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dirty="0">
              <a:cs typeface="MiSans" panose="00000500000000000000" charset="-122"/>
              <a:sym typeface="+mn-ea"/>
            </a:endParaRPr>
          </a:p>
        </p:txBody>
      </p:sp>
      <p:sp>
        <p:nvSpPr>
          <p:cNvPr id="17" name="矩形: 圆顶角 13"/>
          <p:cNvSpPr/>
          <p:nvPr userDrawn="1">
            <p:custDataLst>
              <p:tags r:id="rId8"/>
            </p:custDataLst>
          </p:nvPr>
        </p:nvSpPr>
        <p:spPr>
          <a:xfrm rot="13500000" flipH="1" flipV="1">
            <a:off x="7899822" y="902160"/>
            <a:ext cx="2033110" cy="3837349"/>
          </a:xfrm>
          <a:prstGeom prst="round2SameRect">
            <a:avLst>
              <a:gd name="adj1" fmla="val 50000"/>
              <a:gd name="adj2" fmla="val 0"/>
            </a:avLst>
          </a:prstGeom>
          <a:gradFill flip="none" rotWithShape="1">
            <a:gsLst>
              <a:gs pos="87000">
                <a:srgbClr val="FFFFFF">
                  <a:alpha val="0"/>
                </a:srgbClr>
              </a:gs>
              <a:gs pos="0">
                <a:schemeClr val="accent1">
                  <a:lumMod val="5000"/>
                  <a:lumOff val="9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>
              <a:cs typeface="MiSans" panose="00000500000000000000" charset="-122"/>
              <a:sym typeface="+mn-ea"/>
            </a:endParaRPr>
          </a:p>
        </p:txBody>
      </p:sp>
      <p:sp>
        <p:nvSpPr>
          <p:cNvPr id="13" name="Subtitle 12"/>
          <p:cNvSpPr>
            <a:spLocks noGrp="1"/>
          </p:cNvSpPr>
          <p:nvPr>
            <p:ph type="body" idx="16389" hasCustomPrompt="1"/>
            <p:custDataLst>
              <p:tags r:id="rId9"/>
            </p:custDataLst>
          </p:nvPr>
        </p:nvSpPr>
        <p:spPr>
          <a:xfrm>
            <a:off x="1016000" y="2667000"/>
            <a:ext cx="5449358" cy="457200"/>
          </a:xfrm>
          <a:noFill/>
        </p:spPr>
        <p:txBody>
          <a:bodyPr vert="horz"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THE END</a:t>
            </a:r>
            <a:endParaRPr lang="zh-CN" altLang="en-US"/>
          </a:p>
        </p:txBody>
      </p:sp>
      <p:sp>
        <p:nvSpPr>
          <p:cNvPr id="19" name="标题"/>
          <p:cNvSpPr txBox="1">
            <a:spLocks noGrp="1"/>
          </p:cNvSpPr>
          <p:nvPr>
            <p:ph type="title" idx="16388" hasCustomPrompt="1"/>
            <p:custDataLst>
              <p:tags r:id="rId10"/>
            </p:custDataLst>
          </p:nvPr>
        </p:nvSpPr>
        <p:spPr>
          <a:xfrm>
            <a:off x="1016000" y="3175000"/>
            <a:ext cx="5451122" cy="1016000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vert="horz" wrap="square" lIns="0" tIns="0" rIns="0" bIns="0" rtlCol="0" anchor="t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400" b="1" i="0" u="none" strike="noStrike" kern="1200" cap="none" spc="0" normalizeH="0" baseline="0" noProof="1" dirty="0">
                <a:ln>
                  <a:noFill/>
                  <a:prstDash val="sysDot"/>
                </a:ln>
                <a:solidFill>
                  <a:schemeClr val="accent1"/>
                </a:solidFill>
                <a:latin typeface="+mj-ea"/>
                <a:ea typeface="+mj-ea"/>
                <a:cs typeface="MiSans" panose="00000500000000000000" charset="-122"/>
                <a:sym typeface="+mn-ea"/>
              </a:defRPr>
            </a:lvl1pPr>
          </a:lstStyle>
          <a:p>
            <a:pPr lvl="0" algn="l"/>
            <a:r>
              <a:rPr dirty="0">
                <a:sym typeface="+mn-ea"/>
              </a:rPr>
              <a:t>谢谢观看</a:t>
            </a:r>
            <a:endParaRPr dirty="0">
              <a:sym typeface="+mn-ea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-1-5-4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 wrap="square">
            <a:normAutofit/>
          </a:bodyPr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 wrap="square">
            <a:normAutofit/>
          </a:bodyPr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  <p:sp>
        <p:nvSpPr>
          <p:cNvPr id="11" name="Subtitle 10"/>
          <p:cNvSpPr>
            <a:spLocks noGrp="1"/>
          </p:cNvSpPr>
          <p:nvPr>
            <p:ph type="subTitle" idx="17826305" hasCustomPrompt="1"/>
            <p:custDataLst>
              <p:tags r:id="rId5"/>
            </p:custDataLst>
          </p:nvPr>
        </p:nvSpPr>
        <p:spPr>
          <a:xfrm>
            <a:off x="761471" y="2667000"/>
            <a:ext cx="2363258" cy="457200"/>
          </a:xfrm>
          <a:noFill/>
        </p:spPr>
        <p:txBody>
          <a:bodyPr lIns="0" tIns="0" rIns="0" bIns="0" anchor="t">
            <a:normAutofit/>
          </a:bodyPr>
          <a:lstStyle>
            <a:lvl1pPr marL="0" indent="0" algn="ctr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CONTENTS</a:t>
            </a:r>
            <a:endParaRPr lang="zh-CN" altLang="en-US"/>
          </a:p>
        </p:txBody>
      </p:sp>
      <p:sp>
        <p:nvSpPr>
          <p:cNvPr id="12" name="Title 11"/>
          <p:cNvSpPr>
            <a:spLocks noGrp="1"/>
          </p:cNvSpPr>
          <p:nvPr>
            <p:ph type="ctrTitle" idx="17826049" hasCustomPrompt="1"/>
            <p:custDataLst>
              <p:tags r:id="rId6"/>
            </p:custDataLst>
          </p:nvPr>
        </p:nvSpPr>
        <p:spPr>
          <a:xfrm>
            <a:off x="760942" y="3175000"/>
            <a:ext cx="2364317" cy="762000"/>
          </a:xfrm>
          <a:noFill/>
        </p:spPr>
        <p:txBody>
          <a:bodyPr lIns="0" tIns="0" rIns="0" bIns="0" anchor="t">
            <a:normAutofit/>
          </a:bodyPr>
          <a:lstStyle>
            <a:lvl1pPr marL="0" indent="0" algn="ctr">
              <a:lnSpc>
                <a:spcPct val="104000"/>
              </a:lnSpc>
              <a:spcBef>
                <a:spcPct val="0"/>
              </a:spcBef>
              <a:spcAft>
                <a:spcPct val="0"/>
              </a:spcAft>
              <a:buNone/>
              <a:defRPr sz="4800" b="1" spc="0">
                <a:solidFill>
                  <a:schemeClr val="tx1"/>
                </a:solidFill>
              </a:defRPr>
            </a:lvl1pPr>
          </a:lstStyle>
          <a:p>
            <a:r>
              <a:rPr lang="zh-CN" altLang="en-US"/>
              <a:t>目录</a:t>
            </a:r>
            <a:endParaRPr lang="zh-CN" alt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319883777" hasCustomPrompt="1"/>
            <p:custDataLst>
              <p:tags r:id="rId7"/>
            </p:custDataLst>
          </p:nvPr>
        </p:nvSpPr>
        <p:spPr>
          <a:xfrm>
            <a:off x="4070350" y="2286000"/>
            <a:ext cx="596900" cy="508000"/>
          </a:xfrm>
          <a:noFill/>
        </p:spPr>
        <p:txBody>
          <a:bodyPr wrap="none" lIns="0" tIns="0" rIns="0" bIns="0" anchor="ctr">
            <a:noAutofit/>
          </a:bodyPr>
          <a:lstStyle>
            <a:lvl1pPr marL="0" indent="0" algn="ctr">
              <a:lnSpc>
                <a:spcPct val="109000"/>
              </a:lnSpc>
              <a:spcBef>
                <a:spcPct val="0"/>
              </a:spcBef>
              <a:spcAft>
                <a:spcPct val="0"/>
              </a:spcAft>
              <a:buNone/>
              <a:defRPr sz="4000" b="0" spc="0"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 smtClean="0"/>
              <a:t>01</a:t>
            </a:r>
            <a:endParaRPr lang="zh-CN" altLang="en-US" smtClean="0"/>
          </a:p>
        </p:txBody>
      </p:sp>
      <p:sp>
        <p:nvSpPr>
          <p:cNvPr id="14" name="装饰  3"/>
          <p:cNvSpPr>
            <a:spLocks noGrp="1"/>
          </p:cNvSpPr>
          <p:nvPr>
            <p:ph type="body" idx="319883522" hasCustomPrompt="1"/>
            <p:custDataLst>
              <p:tags r:id="rId8"/>
            </p:custDataLst>
          </p:nvPr>
        </p:nvSpPr>
        <p:spPr>
          <a:xfrm>
            <a:off x="4851400" y="2209800"/>
            <a:ext cx="25400" cy="762000"/>
          </a:xfrm>
          <a:custGeom>
            <a:avLst/>
            <a:gdLst>
              <a:gd name="connisteX0" fmla="*/ 0 w 25400"/>
              <a:gd name="connsiteY0" fmla="*/ 12700 h 762000"/>
              <a:gd name="connisteX1" fmla="*/ 12700 w 25400"/>
              <a:gd name="connsiteY1" fmla="*/ 0 h 762000"/>
              <a:gd name="connisteX2" fmla="*/ 12700 w 25400"/>
              <a:gd name="connsiteY2" fmla="*/ 0 h 762000"/>
              <a:gd name="connisteX3" fmla="*/ 25400 w 25400"/>
              <a:gd name="connsiteY3" fmla="*/ 12700 h 762000"/>
              <a:gd name="connisteX4" fmla="*/ 25400 w 25400"/>
              <a:gd name="connsiteY4" fmla="*/ 749300 h 762000"/>
              <a:gd name="connisteX5" fmla="*/ 12700 w 25400"/>
              <a:gd name="connsiteY5" fmla="*/ 762000 h 762000"/>
              <a:gd name="connisteX6" fmla="*/ 12700 w 25400"/>
              <a:gd name="connsiteY6" fmla="*/ 762000 h 762000"/>
              <a:gd name="connisteX7" fmla="*/ 0 w 25400"/>
              <a:gd name="connsiteY7" fmla="*/ 749300 h 762000"/>
              <a:gd name="connisteX8" fmla="*/ 0 w 25400"/>
              <a:gd name="connsiteY8" fmla="*/ 12700 h 7620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25400" h="762000">
                <a:moveTo>
                  <a:pt x="0" y="12700"/>
                </a:moveTo>
                <a:cubicBezTo>
                  <a:pt x="0" y="5686"/>
                  <a:pt x="5686" y="0"/>
                  <a:pt x="12700" y="0"/>
                </a:cubicBezTo>
                <a:lnTo>
                  <a:pt x="12700" y="0"/>
                </a:lnTo>
                <a:cubicBezTo>
                  <a:pt x="19714" y="0"/>
                  <a:pt x="25400" y="5686"/>
                  <a:pt x="25400" y="12700"/>
                </a:cubicBezTo>
                <a:lnTo>
                  <a:pt x="25400" y="749300"/>
                </a:lnTo>
                <a:cubicBezTo>
                  <a:pt x="25400" y="756314"/>
                  <a:pt x="19714" y="762000"/>
                  <a:pt x="12700" y="762000"/>
                </a:cubicBezTo>
                <a:lnTo>
                  <a:pt x="12700" y="762000"/>
                </a:lnTo>
                <a:cubicBezTo>
                  <a:pt x="5686" y="762000"/>
                  <a:pt x="0" y="756314"/>
                  <a:pt x="0" y="749300"/>
                </a:cubicBezTo>
                <a:lnTo>
                  <a:pt x="0" y="12700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15" name="Text Placeholder 14"/>
          <p:cNvSpPr>
            <a:spLocks noGrp="1"/>
          </p:cNvSpPr>
          <p:nvPr>
            <p:ph type="body" idx="51446017" hasCustomPrompt="1"/>
            <p:custDataLst>
              <p:tags r:id="rId9"/>
            </p:custDataLst>
          </p:nvPr>
        </p:nvSpPr>
        <p:spPr>
          <a:xfrm>
            <a:off x="5080000" y="2133600"/>
            <a:ext cx="2324100" cy="914400"/>
          </a:xfrm>
          <a:noFill/>
        </p:spPr>
        <p:txBody>
          <a:bodyPr lIns="0" tIns="0" rIns="0" bIns="0" anchor="ctr">
            <a:normAutofit/>
          </a:bodyPr>
          <a:lstStyle>
            <a:lvl1pPr marL="0" indent="0" algn="l">
              <a:lnSpc>
                <a:spcPct val="118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单击此处添加项标题</a:t>
            </a:r>
            <a:endParaRPr lang="zh-CN" altLang="en-US" smtClean="0"/>
          </a:p>
        </p:txBody>
      </p:sp>
      <p:sp>
        <p:nvSpPr>
          <p:cNvPr id="16" name="Text Placeholder 15"/>
          <p:cNvSpPr>
            <a:spLocks noGrp="1"/>
          </p:cNvSpPr>
          <p:nvPr>
            <p:ph type="body" idx="319949313" hasCustomPrompt="1"/>
            <p:custDataLst>
              <p:tags r:id="rId10"/>
            </p:custDataLst>
          </p:nvPr>
        </p:nvSpPr>
        <p:spPr>
          <a:xfrm>
            <a:off x="7994650" y="2286000"/>
            <a:ext cx="596900" cy="508000"/>
          </a:xfrm>
          <a:noFill/>
        </p:spPr>
        <p:txBody>
          <a:bodyPr wrap="none" lIns="0" tIns="0" rIns="0" bIns="0" anchor="ctr">
            <a:noAutofit/>
          </a:bodyPr>
          <a:lstStyle>
            <a:lvl1pPr marL="0" indent="0" algn="ctr">
              <a:lnSpc>
                <a:spcPct val="109000"/>
              </a:lnSpc>
              <a:spcBef>
                <a:spcPct val="0"/>
              </a:spcBef>
              <a:spcAft>
                <a:spcPct val="0"/>
              </a:spcAft>
              <a:buNone/>
              <a:defRPr sz="4000" b="0" spc="0"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 smtClean="0"/>
              <a:t>02</a:t>
            </a:r>
            <a:endParaRPr lang="zh-CN" altLang="en-US" smtClean="0"/>
          </a:p>
        </p:txBody>
      </p:sp>
      <p:sp>
        <p:nvSpPr>
          <p:cNvPr id="17" name="装饰  6"/>
          <p:cNvSpPr>
            <a:spLocks noGrp="1"/>
          </p:cNvSpPr>
          <p:nvPr>
            <p:ph type="body" idx="319949058" hasCustomPrompt="1"/>
            <p:custDataLst>
              <p:tags r:id="rId11"/>
            </p:custDataLst>
          </p:nvPr>
        </p:nvSpPr>
        <p:spPr>
          <a:xfrm>
            <a:off x="8775700" y="2209800"/>
            <a:ext cx="25400" cy="762000"/>
          </a:xfrm>
          <a:custGeom>
            <a:avLst/>
            <a:gdLst>
              <a:gd name="connisteX0" fmla="*/ 0 w 25400"/>
              <a:gd name="connsiteY0" fmla="*/ 12700 h 762000"/>
              <a:gd name="connisteX1" fmla="*/ 12700 w 25400"/>
              <a:gd name="connsiteY1" fmla="*/ 0 h 762000"/>
              <a:gd name="connisteX2" fmla="*/ 12700 w 25400"/>
              <a:gd name="connsiteY2" fmla="*/ 0 h 762000"/>
              <a:gd name="connisteX3" fmla="*/ 25400 w 25400"/>
              <a:gd name="connsiteY3" fmla="*/ 12700 h 762000"/>
              <a:gd name="connisteX4" fmla="*/ 25400 w 25400"/>
              <a:gd name="connsiteY4" fmla="*/ 749300 h 762000"/>
              <a:gd name="connisteX5" fmla="*/ 12700 w 25400"/>
              <a:gd name="connsiteY5" fmla="*/ 762000 h 762000"/>
              <a:gd name="connisteX6" fmla="*/ 12700 w 25400"/>
              <a:gd name="connsiteY6" fmla="*/ 762000 h 762000"/>
              <a:gd name="connisteX7" fmla="*/ 0 w 25400"/>
              <a:gd name="connsiteY7" fmla="*/ 749300 h 762000"/>
              <a:gd name="connisteX8" fmla="*/ 0 w 25400"/>
              <a:gd name="connsiteY8" fmla="*/ 12700 h 7620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25400" h="762000">
                <a:moveTo>
                  <a:pt x="0" y="12700"/>
                </a:moveTo>
                <a:cubicBezTo>
                  <a:pt x="0" y="5686"/>
                  <a:pt x="5686" y="0"/>
                  <a:pt x="12700" y="0"/>
                </a:cubicBezTo>
                <a:lnTo>
                  <a:pt x="12700" y="0"/>
                </a:lnTo>
                <a:cubicBezTo>
                  <a:pt x="19714" y="0"/>
                  <a:pt x="25400" y="5686"/>
                  <a:pt x="25400" y="12700"/>
                </a:cubicBezTo>
                <a:lnTo>
                  <a:pt x="25400" y="749300"/>
                </a:lnTo>
                <a:cubicBezTo>
                  <a:pt x="25400" y="756314"/>
                  <a:pt x="19714" y="762000"/>
                  <a:pt x="12700" y="762000"/>
                </a:cubicBezTo>
                <a:lnTo>
                  <a:pt x="12700" y="762000"/>
                </a:lnTo>
                <a:cubicBezTo>
                  <a:pt x="5686" y="762000"/>
                  <a:pt x="0" y="756314"/>
                  <a:pt x="0" y="749300"/>
                </a:cubicBezTo>
                <a:lnTo>
                  <a:pt x="0" y="12700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18" name="Text Placeholder 17"/>
          <p:cNvSpPr>
            <a:spLocks noGrp="1"/>
          </p:cNvSpPr>
          <p:nvPr>
            <p:ph type="body" idx="51511553" hasCustomPrompt="1"/>
            <p:custDataLst>
              <p:tags r:id="rId12"/>
            </p:custDataLst>
          </p:nvPr>
        </p:nvSpPr>
        <p:spPr>
          <a:xfrm>
            <a:off x="9004300" y="2133600"/>
            <a:ext cx="2324100" cy="914400"/>
          </a:xfrm>
          <a:noFill/>
        </p:spPr>
        <p:txBody>
          <a:bodyPr lIns="0" tIns="0" rIns="0" bIns="0" anchor="ctr">
            <a:normAutofit/>
          </a:bodyPr>
          <a:lstStyle>
            <a:lvl1pPr marL="0" indent="0" algn="l">
              <a:lnSpc>
                <a:spcPct val="118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单击此处添加项标题</a:t>
            </a:r>
            <a:endParaRPr lang="zh-CN" altLang="en-US" smtClean="0"/>
          </a:p>
        </p:txBody>
      </p:sp>
      <p:sp>
        <p:nvSpPr>
          <p:cNvPr id="19" name="Text Placeholder 18"/>
          <p:cNvSpPr>
            <a:spLocks noGrp="1"/>
          </p:cNvSpPr>
          <p:nvPr>
            <p:ph type="body" idx="320014849" hasCustomPrompt="1"/>
            <p:custDataLst>
              <p:tags r:id="rId13"/>
            </p:custDataLst>
          </p:nvPr>
        </p:nvSpPr>
        <p:spPr>
          <a:xfrm>
            <a:off x="4070350" y="3962400"/>
            <a:ext cx="596900" cy="508000"/>
          </a:xfrm>
          <a:noFill/>
        </p:spPr>
        <p:txBody>
          <a:bodyPr wrap="none" lIns="0" tIns="0" rIns="0" bIns="0" anchor="ctr">
            <a:noAutofit/>
          </a:bodyPr>
          <a:lstStyle>
            <a:lvl1pPr marL="0" indent="0" algn="ctr">
              <a:lnSpc>
                <a:spcPct val="109000"/>
              </a:lnSpc>
              <a:spcBef>
                <a:spcPct val="0"/>
              </a:spcBef>
              <a:spcAft>
                <a:spcPct val="0"/>
              </a:spcAft>
              <a:buNone/>
              <a:defRPr sz="4000" b="0" spc="0"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 smtClean="0"/>
              <a:t>03</a:t>
            </a:r>
            <a:endParaRPr lang="zh-CN" altLang="en-US" smtClean="0"/>
          </a:p>
        </p:txBody>
      </p:sp>
      <p:sp>
        <p:nvSpPr>
          <p:cNvPr id="20" name="装饰  9"/>
          <p:cNvSpPr>
            <a:spLocks noGrp="1"/>
          </p:cNvSpPr>
          <p:nvPr>
            <p:ph type="body" idx="320014594" hasCustomPrompt="1"/>
            <p:custDataLst>
              <p:tags r:id="rId14"/>
            </p:custDataLst>
          </p:nvPr>
        </p:nvSpPr>
        <p:spPr>
          <a:xfrm>
            <a:off x="4851400" y="3886200"/>
            <a:ext cx="25400" cy="762000"/>
          </a:xfrm>
          <a:custGeom>
            <a:avLst/>
            <a:gdLst>
              <a:gd name="connisteX0" fmla="*/ 0 w 25400"/>
              <a:gd name="connsiteY0" fmla="*/ 12700 h 762000"/>
              <a:gd name="connisteX1" fmla="*/ 12700 w 25400"/>
              <a:gd name="connsiteY1" fmla="*/ 0 h 762000"/>
              <a:gd name="connisteX2" fmla="*/ 12700 w 25400"/>
              <a:gd name="connsiteY2" fmla="*/ 0 h 762000"/>
              <a:gd name="connisteX3" fmla="*/ 25400 w 25400"/>
              <a:gd name="connsiteY3" fmla="*/ 12700 h 762000"/>
              <a:gd name="connisteX4" fmla="*/ 25400 w 25400"/>
              <a:gd name="connsiteY4" fmla="*/ 749300 h 762000"/>
              <a:gd name="connisteX5" fmla="*/ 12700 w 25400"/>
              <a:gd name="connsiteY5" fmla="*/ 762000 h 762000"/>
              <a:gd name="connisteX6" fmla="*/ 12700 w 25400"/>
              <a:gd name="connsiteY6" fmla="*/ 762000 h 762000"/>
              <a:gd name="connisteX7" fmla="*/ 0 w 25400"/>
              <a:gd name="connsiteY7" fmla="*/ 749300 h 762000"/>
              <a:gd name="connisteX8" fmla="*/ 0 w 25400"/>
              <a:gd name="connsiteY8" fmla="*/ 12700 h 7620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25400" h="762000">
                <a:moveTo>
                  <a:pt x="0" y="12700"/>
                </a:moveTo>
                <a:cubicBezTo>
                  <a:pt x="0" y="5686"/>
                  <a:pt x="5686" y="0"/>
                  <a:pt x="12700" y="0"/>
                </a:cubicBezTo>
                <a:lnTo>
                  <a:pt x="12700" y="0"/>
                </a:lnTo>
                <a:cubicBezTo>
                  <a:pt x="19714" y="0"/>
                  <a:pt x="25400" y="5686"/>
                  <a:pt x="25400" y="12700"/>
                </a:cubicBezTo>
                <a:lnTo>
                  <a:pt x="25400" y="749300"/>
                </a:lnTo>
                <a:cubicBezTo>
                  <a:pt x="25400" y="756314"/>
                  <a:pt x="19714" y="762000"/>
                  <a:pt x="12700" y="762000"/>
                </a:cubicBezTo>
                <a:lnTo>
                  <a:pt x="12700" y="762000"/>
                </a:lnTo>
                <a:cubicBezTo>
                  <a:pt x="5686" y="762000"/>
                  <a:pt x="0" y="756314"/>
                  <a:pt x="0" y="749300"/>
                </a:cubicBezTo>
                <a:lnTo>
                  <a:pt x="0" y="12700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21" name="Text Placeholder 20"/>
          <p:cNvSpPr>
            <a:spLocks noGrp="1"/>
          </p:cNvSpPr>
          <p:nvPr>
            <p:ph type="body" idx="51577089" hasCustomPrompt="1"/>
            <p:custDataLst>
              <p:tags r:id="rId15"/>
            </p:custDataLst>
          </p:nvPr>
        </p:nvSpPr>
        <p:spPr>
          <a:xfrm>
            <a:off x="5080000" y="3810000"/>
            <a:ext cx="2324100" cy="914400"/>
          </a:xfrm>
          <a:noFill/>
        </p:spPr>
        <p:txBody>
          <a:bodyPr lIns="0" tIns="0" rIns="0" bIns="0" anchor="ctr">
            <a:normAutofit/>
          </a:bodyPr>
          <a:lstStyle>
            <a:lvl1pPr marL="0" indent="0" algn="l">
              <a:lnSpc>
                <a:spcPct val="118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单击此处添加项标题</a:t>
            </a:r>
            <a:endParaRPr lang="zh-CN" altLang="en-US" smtClean="0"/>
          </a:p>
        </p:txBody>
      </p:sp>
      <p:sp>
        <p:nvSpPr>
          <p:cNvPr id="22" name="Text Placeholder 21"/>
          <p:cNvSpPr>
            <a:spLocks noGrp="1"/>
          </p:cNvSpPr>
          <p:nvPr>
            <p:ph type="body" idx="320080385" hasCustomPrompt="1"/>
            <p:custDataLst>
              <p:tags r:id="rId16"/>
            </p:custDataLst>
          </p:nvPr>
        </p:nvSpPr>
        <p:spPr>
          <a:xfrm>
            <a:off x="7994650" y="3962400"/>
            <a:ext cx="596900" cy="508000"/>
          </a:xfrm>
          <a:noFill/>
        </p:spPr>
        <p:txBody>
          <a:bodyPr wrap="none" lIns="0" tIns="0" rIns="0" bIns="0" anchor="ctr">
            <a:noAutofit/>
          </a:bodyPr>
          <a:lstStyle>
            <a:lvl1pPr marL="0" indent="0" algn="ctr">
              <a:lnSpc>
                <a:spcPct val="109000"/>
              </a:lnSpc>
              <a:spcBef>
                <a:spcPct val="0"/>
              </a:spcBef>
              <a:spcAft>
                <a:spcPct val="0"/>
              </a:spcAft>
              <a:buNone/>
              <a:defRPr sz="4000" b="0" spc="0"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 smtClean="0"/>
              <a:t>04</a:t>
            </a:r>
            <a:endParaRPr lang="zh-CN" altLang="en-US" smtClean="0"/>
          </a:p>
        </p:txBody>
      </p:sp>
      <p:sp>
        <p:nvSpPr>
          <p:cNvPr id="23" name="装饰  2"/>
          <p:cNvSpPr>
            <a:spLocks noGrp="1"/>
          </p:cNvSpPr>
          <p:nvPr>
            <p:ph type="body" idx="320080130" hasCustomPrompt="1"/>
            <p:custDataLst>
              <p:tags r:id="rId17"/>
            </p:custDataLst>
          </p:nvPr>
        </p:nvSpPr>
        <p:spPr>
          <a:xfrm>
            <a:off x="8775700" y="3886200"/>
            <a:ext cx="25400" cy="762000"/>
          </a:xfrm>
          <a:custGeom>
            <a:avLst/>
            <a:gdLst>
              <a:gd name="connisteX0" fmla="*/ 0 w 25400"/>
              <a:gd name="connsiteY0" fmla="*/ 12700 h 762000"/>
              <a:gd name="connisteX1" fmla="*/ 12700 w 25400"/>
              <a:gd name="connsiteY1" fmla="*/ 0 h 762000"/>
              <a:gd name="connisteX2" fmla="*/ 12700 w 25400"/>
              <a:gd name="connsiteY2" fmla="*/ 0 h 762000"/>
              <a:gd name="connisteX3" fmla="*/ 25400 w 25400"/>
              <a:gd name="connsiteY3" fmla="*/ 12700 h 762000"/>
              <a:gd name="connisteX4" fmla="*/ 25400 w 25400"/>
              <a:gd name="connsiteY4" fmla="*/ 749300 h 762000"/>
              <a:gd name="connisteX5" fmla="*/ 12700 w 25400"/>
              <a:gd name="connsiteY5" fmla="*/ 762000 h 762000"/>
              <a:gd name="connisteX6" fmla="*/ 12700 w 25400"/>
              <a:gd name="connsiteY6" fmla="*/ 762000 h 762000"/>
              <a:gd name="connisteX7" fmla="*/ 0 w 25400"/>
              <a:gd name="connsiteY7" fmla="*/ 749300 h 762000"/>
              <a:gd name="connisteX8" fmla="*/ 0 w 25400"/>
              <a:gd name="connsiteY8" fmla="*/ 12700 h 7620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25400" h="762000">
                <a:moveTo>
                  <a:pt x="0" y="12700"/>
                </a:moveTo>
                <a:cubicBezTo>
                  <a:pt x="0" y="5686"/>
                  <a:pt x="5686" y="0"/>
                  <a:pt x="12700" y="0"/>
                </a:cubicBezTo>
                <a:lnTo>
                  <a:pt x="12700" y="0"/>
                </a:lnTo>
                <a:cubicBezTo>
                  <a:pt x="19714" y="0"/>
                  <a:pt x="25400" y="5686"/>
                  <a:pt x="25400" y="12700"/>
                </a:cubicBezTo>
                <a:lnTo>
                  <a:pt x="25400" y="749300"/>
                </a:lnTo>
                <a:cubicBezTo>
                  <a:pt x="25400" y="756314"/>
                  <a:pt x="19714" y="762000"/>
                  <a:pt x="12700" y="762000"/>
                </a:cubicBezTo>
                <a:lnTo>
                  <a:pt x="12700" y="762000"/>
                </a:lnTo>
                <a:cubicBezTo>
                  <a:pt x="5686" y="762000"/>
                  <a:pt x="0" y="756314"/>
                  <a:pt x="0" y="749300"/>
                </a:cubicBezTo>
                <a:lnTo>
                  <a:pt x="0" y="12700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24" name="Text Placeholder 23"/>
          <p:cNvSpPr>
            <a:spLocks noGrp="1"/>
          </p:cNvSpPr>
          <p:nvPr>
            <p:ph type="body" idx="51642625" hasCustomPrompt="1"/>
            <p:custDataLst>
              <p:tags r:id="rId18"/>
            </p:custDataLst>
          </p:nvPr>
        </p:nvSpPr>
        <p:spPr>
          <a:xfrm>
            <a:off x="9004300" y="3810000"/>
            <a:ext cx="2324100" cy="914400"/>
          </a:xfrm>
          <a:noFill/>
        </p:spPr>
        <p:txBody>
          <a:bodyPr lIns="0" tIns="0" rIns="0" bIns="0" anchor="ctr">
            <a:normAutofit/>
          </a:bodyPr>
          <a:lstStyle>
            <a:lvl1pPr marL="0" indent="0" algn="l">
              <a:lnSpc>
                <a:spcPct val="118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单击此处添加项标题</a:t>
            </a:r>
            <a:endParaRPr lang="zh-CN" altLang="en-US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-1-5_6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日期占位符 7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 wrap="square">
            <a:normAutofit/>
          </a:bodyPr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9" name="页脚占位符 8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 wrap="square">
            <a:normAutofit/>
          </a:bodyPr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  <p:sp>
        <p:nvSpPr>
          <p:cNvPr id="11" name="副标题 10"/>
          <p:cNvSpPr>
            <a:spLocks noGrp="1"/>
          </p:cNvSpPr>
          <p:nvPr>
            <p:ph type="subTitle" idx="16386" hasCustomPrompt="1"/>
            <p:custDataLst>
              <p:tags r:id="rId5"/>
            </p:custDataLst>
          </p:nvPr>
        </p:nvSpPr>
        <p:spPr>
          <a:xfrm>
            <a:off x="761471" y="2667000"/>
            <a:ext cx="2363258" cy="457200"/>
          </a:xfrm>
          <a:noFill/>
        </p:spPr>
        <p:txBody>
          <a:bodyPr lIns="0" tIns="0" rIns="0" bIns="0" anchor="t">
            <a:normAutofit/>
          </a:bodyPr>
          <a:lstStyle>
            <a:lvl1pPr marL="0" indent="0" algn="ctr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CONTENTS</a:t>
            </a:r>
            <a:endParaRPr lang="zh-CN" altLang="en-US"/>
          </a:p>
        </p:txBody>
      </p:sp>
      <p:sp>
        <p:nvSpPr>
          <p:cNvPr id="12" name="标题 11"/>
          <p:cNvSpPr>
            <a:spLocks noGrp="1"/>
          </p:cNvSpPr>
          <p:nvPr>
            <p:ph type="ctrTitle" idx="16385" hasCustomPrompt="1"/>
            <p:custDataLst>
              <p:tags r:id="rId6"/>
            </p:custDataLst>
          </p:nvPr>
        </p:nvSpPr>
        <p:spPr>
          <a:xfrm>
            <a:off x="760942" y="3175000"/>
            <a:ext cx="2364317" cy="762000"/>
          </a:xfrm>
          <a:noFill/>
        </p:spPr>
        <p:txBody>
          <a:bodyPr lIns="0" tIns="0" rIns="0" bIns="0" anchor="t">
            <a:normAutofit/>
          </a:bodyPr>
          <a:lstStyle>
            <a:lvl1pPr marL="0" indent="0" algn="ctr">
              <a:lnSpc>
                <a:spcPct val="104000"/>
              </a:lnSpc>
              <a:spcBef>
                <a:spcPct val="0"/>
              </a:spcBef>
              <a:spcAft>
                <a:spcPct val="0"/>
              </a:spcAft>
              <a:buNone/>
              <a:defRPr sz="4800" b="1" spc="0">
                <a:solidFill>
                  <a:schemeClr val="tx1"/>
                </a:solidFill>
              </a:defRPr>
            </a:lvl1pPr>
          </a:lstStyle>
          <a:p>
            <a:r>
              <a:rPr lang="zh-CN" altLang="en-US"/>
              <a:t>目录</a:t>
            </a:r>
            <a:endParaRPr lang="zh-CN" alt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idx="16388" hasCustomPrompt="1"/>
            <p:custDataLst>
              <p:tags r:id="rId7"/>
            </p:custDataLst>
          </p:nvPr>
        </p:nvSpPr>
        <p:spPr>
          <a:xfrm>
            <a:off x="4070350" y="1447800"/>
            <a:ext cx="596900" cy="508000"/>
          </a:xfrm>
          <a:noFill/>
        </p:spPr>
        <p:txBody>
          <a:bodyPr wrap="none" lIns="0" tIns="0" rIns="0" bIns="0" anchor="ctr">
            <a:noAutofit/>
          </a:bodyPr>
          <a:lstStyle>
            <a:lvl1pPr marL="0" indent="0" algn="ctr">
              <a:lnSpc>
                <a:spcPct val="109000"/>
              </a:lnSpc>
              <a:spcBef>
                <a:spcPct val="0"/>
              </a:spcBef>
              <a:spcAft>
                <a:spcPct val="0"/>
              </a:spcAft>
              <a:buNone/>
              <a:defRPr sz="4000" b="0" spc="0"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 smtClean="0"/>
              <a:t>01</a:t>
            </a:r>
            <a:endParaRPr lang="zh-CN" altLang="en-US" smtClean="0"/>
          </a:p>
        </p:txBody>
      </p:sp>
      <p:sp>
        <p:nvSpPr>
          <p:cNvPr id="14" name="装饰  3"/>
          <p:cNvSpPr>
            <a:spLocks noGrp="1"/>
          </p:cNvSpPr>
          <p:nvPr>
            <p:ph type="body" idx="16399" hasCustomPrompt="1"/>
            <p:custDataLst>
              <p:tags r:id="rId8"/>
            </p:custDataLst>
          </p:nvPr>
        </p:nvSpPr>
        <p:spPr>
          <a:xfrm>
            <a:off x="4851400" y="1371600"/>
            <a:ext cx="25400" cy="762000"/>
          </a:xfrm>
          <a:custGeom>
            <a:avLst/>
            <a:gdLst>
              <a:gd name="connisteX0" fmla="*/ 0 w 25400"/>
              <a:gd name="connsiteY0" fmla="*/ 12700 h 762000"/>
              <a:gd name="connisteX1" fmla="*/ 12700 w 25400"/>
              <a:gd name="connsiteY1" fmla="*/ 0 h 762000"/>
              <a:gd name="connisteX2" fmla="*/ 12700 w 25400"/>
              <a:gd name="connsiteY2" fmla="*/ 0 h 762000"/>
              <a:gd name="connisteX3" fmla="*/ 25400 w 25400"/>
              <a:gd name="connsiteY3" fmla="*/ 12700 h 762000"/>
              <a:gd name="connisteX4" fmla="*/ 25400 w 25400"/>
              <a:gd name="connsiteY4" fmla="*/ 749300 h 762000"/>
              <a:gd name="connisteX5" fmla="*/ 12700 w 25400"/>
              <a:gd name="connsiteY5" fmla="*/ 762000 h 762000"/>
              <a:gd name="connisteX6" fmla="*/ 12700 w 25400"/>
              <a:gd name="connsiteY6" fmla="*/ 762000 h 762000"/>
              <a:gd name="connisteX7" fmla="*/ 0 w 25400"/>
              <a:gd name="connsiteY7" fmla="*/ 749300 h 762000"/>
              <a:gd name="connisteX8" fmla="*/ 0 w 25400"/>
              <a:gd name="connsiteY8" fmla="*/ 12700 h 7620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25400" h="762000">
                <a:moveTo>
                  <a:pt x="0" y="12700"/>
                </a:moveTo>
                <a:cubicBezTo>
                  <a:pt x="0" y="5686"/>
                  <a:pt x="5686" y="0"/>
                  <a:pt x="12700" y="0"/>
                </a:cubicBezTo>
                <a:lnTo>
                  <a:pt x="12700" y="0"/>
                </a:lnTo>
                <a:cubicBezTo>
                  <a:pt x="19714" y="0"/>
                  <a:pt x="25400" y="5686"/>
                  <a:pt x="25400" y="12700"/>
                </a:cubicBezTo>
                <a:lnTo>
                  <a:pt x="25400" y="749300"/>
                </a:lnTo>
                <a:cubicBezTo>
                  <a:pt x="25400" y="756314"/>
                  <a:pt x="19714" y="762000"/>
                  <a:pt x="12700" y="762000"/>
                </a:cubicBezTo>
                <a:lnTo>
                  <a:pt x="12700" y="762000"/>
                </a:lnTo>
                <a:cubicBezTo>
                  <a:pt x="5686" y="762000"/>
                  <a:pt x="0" y="756314"/>
                  <a:pt x="0" y="749300"/>
                </a:cubicBezTo>
                <a:lnTo>
                  <a:pt x="0" y="12700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15" name="文本占位符 14"/>
          <p:cNvSpPr>
            <a:spLocks noGrp="1"/>
          </p:cNvSpPr>
          <p:nvPr>
            <p:ph type="body" idx="16387" hasCustomPrompt="1"/>
            <p:custDataLst>
              <p:tags r:id="rId9"/>
            </p:custDataLst>
          </p:nvPr>
        </p:nvSpPr>
        <p:spPr>
          <a:xfrm>
            <a:off x="5080000" y="1295400"/>
            <a:ext cx="2324100" cy="914400"/>
          </a:xfrm>
          <a:noFill/>
        </p:spPr>
        <p:txBody>
          <a:bodyPr lIns="0" tIns="0" rIns="0" bIns="0" anchor="ctr">
            <a:normAutofit/>
          </a:bodyPr>
          <a:lstStyle>
            <a:lvl1pPr marL="0" indent="0" algn="l">
              <a:lnSpc>
                <a:spcPct val="118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单击此处添加项标题</a:t>
            </a:r>
            <a:endParaRPr lang="zh-CN" altLang="en-US" smtClean="0"/>
          </a:p>
        </p:txBody>
      </p:sp>
      <p:sp>
        <p:nvSpPr>
          <p:cNvPr id="16" name="文本占位符 15"/>
          <p:cNvSpPr>
            <a:spLocks noGrp="1"/>
          </p:cNvSpPr>
          <p:nvPr>
            <p:ph type="body" idx="16390" hasCustomPrompt="1"/>
            <p:custDataLst>
              <p:tags r:id="rId10"/>
            </p:custDataLst>
          </p:nvPr>
        </p:nvSpPr>
        <p:spPr>
          <a:xfrm>
            <a:off x="7994650" y="1447800"/>
            <a:ext cx="596900" cy="508000"/>
          </a:xfrm>
          <a:noFill/>
        </p:spPr>
        <p:txBody>
          <a:bodyPr wrap="none" lIns="0" tIns="0" rIns="0" bIns="0" anchor="ctr">
            <a:noAutofit/>
          </a:bodyPr>
          <a:lstStyle>
            <a:lvl1pPr marL="0" indent="0" algn="ctr">
              <a:lnSpc>
                <a:spcPct val="109000"/>
              </a:lnSpc>
              <a:spcBef>
                <a:spcPct val="0"/>
              </a:spcBef>
              <a:spcAft>
                <a:spcPct val="0"/>
              </a:spcAft>
              <a:buNone/>
              <a:defRPr sz="4000" b="0" spc="0"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 smtClean="0"/>
              <a:t>02</a:t>
            </a:r>
            <a:endParaRPr lang="zh-CN" altLang="en-US" smtClean="0"/>
          </a:p>
        </p:txBody>
      </p:sp>
      <p:sp>
        <p:nvSpPr>
          <p:cNvPr id="17" name="装饰  6"/>
          <p:cNvSpPr>
            <a:spLocks noGrp="1"/>
          </p:cNvSpPr>
          <p:nvPr>
            <p:ph type="body" idx="16400" hasCustomPrompt="1"/>
            <p:custDataLst>
              <p:tags r:id="rId11"/>
            </p:custDataLst>
          </p:nvPr>
        </p:nvSpPr>
        <p:spPr>
          <a:xfrm>
            <a:off x="8775700" y="1371600"/>
            <a:ext cx="25400" cy="762000"/>
          </a:xfrm>
          <a:custGeom>
            <a:avLst/>
            <a:gdLst>
              <a:gd name="connisteX0" fmla="*/ 0 w 25400"/>
              <a:gd name="connsiteY0" fmla="*/ 12700 h 762000"/>
              <a:gd name="connisteX1" fmla="*/ 12700 w 25400"/>
              <a:gd name="connsiteY1" fmla="*/ 0 h 762000"/>
              <a:gd name="connisteX2" fmla="*/ 12700 w 25400"/>
              <a:gd name="connsiteY2" fmla="*/ 0 h 762000"/>
              <a:gd name="connisteX3" fmla="*/ 25400 w 25400"/>
              <a:gd name="connsiteY3" fmla="*/ 12700 h 762000"/>
              <a:gd name="connisteX4" fmla="*/ 25400 w 25400"/>
              <a:gd name="connsiteY4" fmla="*/ 749300 h 762000"/>
              <a:gd name="connisteX5" fmla="*/ 12700 w 25400"/>
              <a:gd name="connsiteY5" fmla="*/ 762000 h 762000"/>
              <a:gd name="connisteX6" fmla="*/ 12700 w 25400"/>
              <a:gd name="connsiteY6" fmla="*/ 762000 h 762000"/>
              <a:gd name="connisteX7" fmla="*/ 0 w 25400"/>
              <a:gd name="connsiteY7" fmla="*/ 749300 h 762000"/>
              <a:gd name="connisteX8" fmla="*/ 0 w 25400"/>
              <a:gd name="connsiteY8" fmla="*/ 12700 h 7620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25400" h="762000">
                <a:moveTo>
                  <a:pt x="0" y="12700"/>
                </a:moveTo>
                <a:cubicBezTo>
                  <a:pt x="0" y="5686"/>
                  <a:pt x="5686" y="0"/>
                  <a:pt x="12700" y="0"/>
                </a:cubicBezTo>
                <a:lnTo>
                  <a:pt x="12700" y="0"/>
                </a:lnTo>
                <a:cubicBezTo>
                  <a:pt x="19714" y="0"/>
                  <a:pt x="25400" y="5686"/>
                  <a:pt x="25400" y="12700"/>
                </a:cubicBezTo>
                <a:lnTo>
                  <a:pt x="25400" y="749300"/>
                </a:lnTo>
                <a:cubicBezTo>
                  <a:pt x="25400" y="756314"/>
                  <a:pt x="19714" y="762000"/>
                  <a:pt x="12700" y="762000"/>
                </a:cubicBezTo>
                <a:lnTo>
                  <a:pt x="12700" y="762000"/>
                </a:lnTo>
                <a:cubicBezTo>
                  <a:pt x="5686" y="762000"/>
                  <a:pt x="0" y="756314"/>
                  <a:pt x="0" y="749300"/>
                </a:cubicBezTo>
                <a:lnTo>
                  <a:pt x="0" y="12700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18" name="文本占位符 17"/>
          <p:cNvSpPr>
            <a:spLocks noGrp="1"/>
          </p:cNvSpPr>
          <p:nvPr>
            <p:ph type="body" idx="16389" hasCustomPrompt="1"/>
            <p:custDataLst>
              <p:tags r:id="rId12"/>
            </p:custDataLst>
          </p:nvPr>
        </p:nvSpPr>
        <p:spPr>
          <a:xfrm>
            <a:off x="9004300" y="1295400"/>
            <a:ext cx="2324100" cy="914400"/>
          </a:xfrm>
          <a:noFill/>
        </p:spPr>
        <p:txBody>
          <a:bodyPr lIns="0" tIns="0" rIns="0" bIns="0" anchor="ctr">
            <a:normAutofit/>
          </a:bodyPr>
          <a:lstStyle>
            <a:lvl1pPr marL="0" indent="0" algn="l">
              <a:lnSpc>
                <a:spcPct val="118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单击此处添加项标题</a:t>
            </a:r>
            <a:endParaRPr lang="zh-CN" altLang="en-US" smtClean="0"/>
          </a:p>
        </p:txBody>
      </p:sp>
      <p:sp>
        <p:nvSpPr>
          <p:cNvPr id="19" name="文本占位符 18"/>
          <p:cNvSpPr>
            <a:spLocks noGrp="1"/>
          </p:cNvSpPr>
          <p:nvPr>
            <p:ph type="body" idx="16392" hasCustomPrompt="1"/>
            <p:custDataLst>
              <p:tags r:id="rId13"/>
            </p:custDataLst>
          </p:nvPr>
        </p:nvSpPr>
        <p:spPr>
          <a:xfrm>
            <a:off x="4070350" y="3124200"/>
            <a:ext cx="596900" cy="508000"/>
          </a:xfrm>
          <a:noFill/>
        </p:spPr>
        <p:txBody>
          <a:bodyPr wrap="none" lIns="0" tIns="0" rIns="0" bIns="0" anchor="ctr">
            <a:noAutofit/>
          </a:bodyPr>
          <a:lstStyle>
            <a:lvl1pPr marL="0" indent="0" algn="ctr">
              <a:lnSpc>
                <a:spcPct val="109000"/>
              </a:lnSpc>
              <a:spcBef>
                <a:spcPct val="0"/>
              </a:spcBef>
              <a:spcAft>
                <a:spcPct val="0"/>
              </a:spcAft>
              <a:buNone/>
              <a:defRPr sz="4000" b="0" spc="0"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 smtClean="0"/>
              <a:t>03</a:t>
            </a:r>
            <a:endParaRPr lang="zh-CN" altLang="en-US" smtClean="0"/>
          </a:p>
        </p:txBody>
      </p:sp>
      <p:sp>
        <p:nvSpPr>
          <p:cNvPr id="20" name="装饰  9"/>
          <p:cNvSpPr>
            <a:spLocks noGrp="1"/>
          </p:cNvSpPr>
          <p:nvPr>
            <p:ph type="body" idx="16401" hasCustomPrompt="1"/>
            <p:custDataLst>
              <p:tags r:id="rId14"/>
            </p:custDataLst>
          </p:nvPr>
        </p:nvSpPr>
        <p:spPr>
          <a:xfrm>
            <a:off x="4851400" y="3048000"/>
            <a:ext cx="25400" cy="762000"/>
          </a:xfrm>
          <a:custGeom>
            <a:avLst/>
            <a:gdLst>
              <a:gd name="connisteX0" fmla="*/ 0 w 25400"/>
              <a:gd name="connsiteY0" fmla="*/ 12700 h 762000"/>
              <a:gd name="connisteX1" fmla="*/ 12700 w 25400"/>
              <a:gd name="connsiteY1" fmla="*/ 0 h 762000"/>
              <a:gd name="connisteX2" fmla="*/ 12700 w 25400"/>
              <a:gd name="connsiteY2" fmla="*/ 0 h 762000"/>
              <a:gd name="connisteX3" fmla="*/ 25400 w 25400"/>
              <a:gd name="connsiteY3" fmla="*/ 12700 h 762000"/>
              <a:gd name="connisteX4" fmla="*/ 25400 w 25400"/>
              <a:gd name="connsiteY4" fmla="*/ 749300 h 762000"/>
              <a:gd name="connisteX5" fmla="*/ 12700 w 25400"/>
              <a:gd name="connsiteY5" fmla="*/ 762000 h 762000"/>
              <a:gd name="connisteX6" fmla="*/ 12700 w 25400"/>
              <a:gd name="connsiteY6" fmla="*/ 762000 h 762000"/>
              <a:gd name="connisteX7" fmla="*/ 0 w 25400"/>
              <a:gd name="connsiteY7" fmla="*/ 749300 h 762000"/>
              <a:gd name="connisteX8" fmla="*/ 0 w 25400"/>
              <a:gd name="connsiteY8" fmla="*/ 12700 h 7620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25400" h="762000">
                <a:moveTo>
                  <a:pt x="0" y="12700"/>
                </a:moveTo>
                <a:cubicBezTo>
                  <a:pt x="0" y="5686"/>
                  <a:pt x="5686" y="0"/>
                  <a:pt x="12700" y="0"/>
                </a:cubicBezTo>
                <a:lnTo>
                  <a:pt x="12700" y="0"/>
                </a:lnTo>
                <a:cubicBezTo>
                  <a:pt x="19714" y="0"/>
                  <a:pt x="25400" y="5686"/>
                  <a:pt x="25400" y="12700"/>
                </a:cubicBezTo>
                <a:lnTo>
                  <a:pt x="25400" y="749300"/>
                </a:lnTo>
                <a:cubicBezTo>
                  <a:pt x="25400" y="756314"/>
                  <a:pt x="19714" y="762000"/>
                  <a:pt x="12700" y="762000"/>
                </a:cubicBezTo>
                <a:lnTo>
                  <a:pt x="12700" y="762000"/>
                </a:lnTo>
                <a:cubicBezTo>
                  <a:pt x="5686" y="762000"/>
                  <a:pt x="0" y="756314"/>
                  <a:pt x="0" y="749300"/>
                </a:cubicBezTo>
                <a:lnTo>
                  <a:pt x="0" y="12700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21" name="文本占位符 20"/>
          <p:cNvSpPr>
            <a:spLocks noGrp="1"/>
          </p:cNvSpPr>
          <p:nvPr>
            <p:ph type="body" idx="16391" hasCustomPrompt="1"/>
            <p:custDataLst>
              <p:tags r:id="rId15"/>
            </p:custDataLst>
          </p:nvPr>
        </p:nvSpPr>
        <p:spPr>
          <a:xfrm>
            <a:off x="5080000" y="2971800"/>
            <a:ext cx="2324100" cy="914400"/>
          </a:xfrm>
          <a:noFill/>
        </p:spPr>
        <p:txBody>
          <a:bodyPr lIns="0" tIns="0" rIns="0" bIns="0" anchor="ctr">
            <a:normAutofit/>
          </a:bodyPr>
          <a:lstStyle>
            <a:lvl1pPr marL="0" indent="0" algn="l">
              <a:lnSpc>
                <a:spcPct val="118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单击此处添加项标题</a:t>
            </a:r>
            <a:endParaRPr lang="zh-CN" altLang="en-US" smtClean="0"/>
          </a:p>
        </p:txBody>
      </p:sp>
      <p:sp>
        <p:nvSpPr>
          <p:cNvPr id="22" name="文本占位符 21"/>
          <p:cNvSpPr>
            <a:spLocks noGrp="1"/>
          </p:cNvSpPr>
          <p:nvPr>
            <p:ph type="body" idx="16394" hasCustomPrompt="1"/>
            <p:custDataLst>
              <p:tags r:id="rId16"/>
            </p:custDataLst>
          </p:nvPr>
        </p:nvSpPr>
        <p:spPr>
          <a:xfrm>
            <a:off x="7994650" y="3124200"/>
            <a:ext cx="596900" cy="508000"/>
          </a:xfrm>
          <a:noFill/>
        </p:spPr>
        <p:txBody>
          <a:bodyPr wrap="none" lIns="0" tIns="0" rIns="0" bIns="0" anchor="ctr">
            <a:noAutofit/>
          </a:bodyPr>
          <a:lstStyle>
            <a:lvl1pPr marL="0" indent="0" algn="ctr">
              <a:lnSpc>
                <a:spcPct val="109000"/>
              </a:lnSpc>
              <a:spcBef>
                <a:spcPct val="0"/>
              </a:spcBef>
              <a:spcAft>
                <a:spcPct val="0"/>
              </a:spcAft>
              <a:buNone/>
              <a:defRPr sz="4000" b="0" spc="0"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 smtClean="0"/>
              <a:t>04</a:t>
            </a:r>
            <a:endParaRPr lang="zh-CN" altLang="en-US" smtClean="0"/>
          </a:p>
        </p:txBody>
      </p:sp>
      <p:sp>
        <p:nvSpPr>
          <p:cNvPr id="23" name="装饰  2"/>
          <p:cNvSpPr>
            <a:spLocks noGrp="1"/>
          </p:cNvSpPr>
          <p:nvPr>
            <p:ph type="body" idx="16402" hasCustomPrompt="1"/>
            <p:custDataLst>
              <p:tags r:id="rId17"/>
            </p:custDataLst>
          </p:nvPr>
        </p:nvSpPr>
        <p:spPr>
          <a:xfrm>
            <a:off x="8775700" y="3048000"/>
            <a:ext cx="25400" cy="762000"/>
          </a:xfrm>
          <a:custGeom>
            <a:avLst/>
            <a:gdLst>
              <a:gd name="connisteX0" fmla="*/ 0 w 25400"/>
              <a:gd name="connsiteY0" fmla="*/ 12700 h 762000"/>
              <a:gd name="connisteX1" fmla="*/ 12700 w 25400"/>
              <a:gd name="connsiteY1" fmla="*/ 0 h 762000"/>
              <a:gd name="connisteX2" fmla="*/ 12700 w 25400"/>
              <a:gd name="connsiteY2" fmla="*/ 0 h 762000"/>
              <a:gd name="connisteX3" fmla="*/ 25400 w 25400"/>
              <a:gd name="connsiteY3" fmla="*/ 12700 h 762000"/>
              <a:gd name="connisteX4" fmla="*/ 25400 w 25400"/>
              <a:gd name="connsiteY4" fmla="*/ 749300 h 762000"/>
              <a:gd name="connisteX5" fmla="*/ 12700 w 25400"/>
              <a:gd name="connsiteY5" fmla="*/ 762000 h 762000"/>
              <a:gd name="connisteX6" fmla="*/ 12700 w 25400"/>
              <a:gd name="connsiteY6" fmla="*/ 762000 h 762000"/>
              <a:gd name="connisteX7" fmla="*/ 0 w 25400"/>
              <a:gd name="connsiteY7" fmla="*/ 749300 h 762000"/>
              <a:gd name="connisteX8" fmla="*/ 0 w 25400"/>
              <a:gd name="connsiteY8" fmla="*/ 12700 h 7620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25400" h="762000">
                <a:moveTo>
                  <a:pt x="0" y="12700"/>
                </a:moveTo>
                <a:cubicBezTo>
                  <a:pt x="0" y="5686"/>
                  <a:pt x="5686" y="0"/>
                  <a:pt x="12700" y="0"/>
                </a:cubicBezTo>
                <a:lnTo>
                  <a:pt x="12700" y="0"/>
                </a:lnTo>
                <a:cubicBezTo>
                  <a:pt x="19714" y="0"/>
                  <a:pt x="25400" y="5686"/>
                  <a:pt x="25400" y="12700"/>
                </a:cubicBezTo>
                <a:lnTo>
                  <a:pt x="25400" y="749300"/>
                </a:lnTo>
                <a:cubicBezTo>
                  <a:pt x="25400" y="756314"/>
                  <a:pt x="19714" y="762000"/>
                  <a:pt x="12700" y="762000"/>
                </a:cubicBezTo>
                <a:lnTo>
                  <a:pt x="12700" y="762000"/>
                </a:lnTo>
                <a:cubicBezTo>
                  <a:pt x="5686" y="762000"/>
                  <a:pt x="0" y="756314"/>
                  <a:pt x="0" y="749300"/>
                </a:cubicBezTo>
                <a:lnTo>
                  <a:pt x="0" y="12700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24" name="文本占位符 23"/>
          <p:cNvSpPr>
            <a:spLocks noGrp="1"/>
          </p:cNvSpPr>
          <p:nvPr>
            <p:ph type="body" idx="16393" hasCustomPrompt="1"/>
            <p:custDataLst>
              <p:tags r:id="rId18"/>
            </p:custDataLst>
          </p:nvPr>
        </p:nvSpPr>
        <p:spPr>
          <a:xfrm>
            <a:off x="9004300" y="2971800"/>
            <a:ext cx="2324100" cy="914400"/>
          </a:xfrm>
          <a:noFill/>
        </p:spPr>
        <p:txBody>
          <a:bodyPr lIns="0" tIns="0" rIns="0" bIns="0" anchor="ctr">
            <a:normAutofit/>
          </a:bodyPr>
          <a:lstStyle>
            <a:lvl1pPr marL="0" indent="0" algn="l">
              <a:lnSpc>
                <a:spcPct val="118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单击此处添加项标题</a:t>
            </a:r>
            <a:endParaRPr lang="zh-CN" altLang="en-US" smtClean="0"/>
          </a:p>
        </p:txBody>
      </p:sp>
      <p:sp>
        <p:nvSpPr>
          <p:cNvPr id="25" name="文本占位符 24"/>
          <p:cNvSpPr>
            <a:spLocks noGrp="1"/>
          </p:cNvSpPr>
          <p:nvPr>
            <p:ph type="body" idx="16396" hasCustomPrompt="1"/>
            <p:custDataLst>
              <p:tags r:id="rId19"/>
            </p:custDataLst>
          </p:nvPr>
        </p:nvSpPr>
        <p:spPr>
          <a:xfrm>
            <a:off x="4070350" y="4800600"/>
            <a:ext cx="596900" cy="508000"/>
          </a:xfrm>
          <a:noFill/>
        </p:spPr>
        <p:txBody>
          <a:bodyPr wrap="none" lIns="0" tIns="0" rIns="0" bIns="0" anchor="ctr">
            <a:noAutofit/>
          </a:bodyPr>
          <a:lstStyle>
            <a:lvl1pPr marL="0" indent="0" algn="ctr">
              <a:lnSpc>
                <a:spcPct val="109000"/>
              </a:lnSpc>
              <a:spcBef>
                <a:spcPct val="0"/>
              </a:spcBef>
              <a:spcAft>
                <a:spcPct val="0"/>
              </a:spcAft>
              <a:buNone/>
              <a:defRPr sz="4000" b="0" spc="0"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 smtClean="0"/>
              <a:t>05</a:t>
            </a:r>
            <a:endParaRPr lang="zh-CN" altLang="en-US" smtClean="0"/>
          </a:p>
        </p:txBody>
      </p:sp>
      <p:sp>
        <p:nvSpPr>
          <p:cNvPr id="26" name="装饰  5"/>
          <p:cNvSpPr>
            <a:spLocks noGrp="1"/>
          </p:cNvSpPr>
          <p:nvPr>
            <p:ph type="body" idx="16403" hasCustomPrompt="1"/>
            <p:custDataLst>
              <p:tags r:id="rId20"/>
            </p:custDataLst>
          </p:nvPr>
        </p:nvSpPr>
        <p:spPr>
          <a:xfrm>
            <a:off x="4851400" y="4724400"/>
            <a:ext cx="25400" cy="762000"/>
          </a:xfrm>
          <a:custGeom>
            <a:avLst/>
            <a:gdLst>
              <a:gd name="connisteX0" fmla="*/ 0 w 25400"/>
              <a:gd name="connsiteY0" fmla="*/ 12700 h 762000"/>
              <a:gd name="connisteX1" fmla="*/ 12700 w 25400"/>
              <a:gd name="connsiteY1" fmla="*/ 0 h 762000"/>
              <a:gd name="connisteX2" fmla="*/ 12700 w 25400"/>
              <a:gd name="connsiteY2" fmla="*/ 0 h 762000"/>
              <a:gd name="connisteX3" fmla="*/ 25400 w 25400"/>
              <a:gd name="connsiteY3" fmla="*/ 12700 h 762000"/>
              <a:gd name="connisteX4" fmla="*/ 25400 w 25400"/>
              <a:gd name="connsiteY4" fmla="*/ 749300 h 762000"/>
              <a:gd name="connisteX5" fmla="*/ 12700 w 25400"/>
              <a:gd name="connsiteY5" fmla="*/ 762000 h 762000"/>
              <a:gd name="connisteX6" fmla="*/ 12700 w 25400"/>
              <a:gd name="connsiteY6" fmla="*/ 762000 h 762000"/>
              <a:gd name="connisteX7" fmla="*/ 0 w 25400"/>
              <a:gd name="connsiteY7" fmla="*/ 749300 h 762000"/>
              <a:gd name="connisteX8" fmla="*/ 0 w 25400"/>
              <a:gd name="connsiteY8" fmla="*/ 12700 h 7620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25400" h="762000">
                <a:moveTo>
                  <a:pt x="0" y="12700"/>
                </a:moveTo>
                <a:cubicBezTo>
                  <a:pt x="0" y="5686"/>
                  <a:pt x="5686" y="0"/>
                  <a:pt x="12700" y="0"/>
                </a:cubicBezTo>
                <a:lnTo>
                  <a:pt x="12700" y="0"/>
                </a:lnTo>
                <a:cubicBezTo>
                  <a:pt x="19714" y="0"/>
                  <a:pt x="25400" y="5686"/>
                  <a:pt x="25400" y="12700"/>
                </a:cubicBezTo>
                <a:lnTo>
                  <a:pt x="25400" y="749300"/>
                </a:lnTo>
                <a:cubicBezTo>
                  <a:pt x="25400" y="756314"/>
                  <a:pt x="19714" y="762000"/>
                  <a:pt x="12700" y="762000"/>
                </a:cubicBezTo>
                <a:lnTo>
                  <a:pt x="12700" y="762000"/>
                </a:lnTo>
                <a:cubicBezTo>
                  <a:pt x="5686" y="762000"/>
                  <a:pt x="0" y="756314"/>
                  <a:pt x="0" y="749300"/>
                </a:cubicBezTo>
                <a:lnTo>
                  <a:pt x="0" y="12700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27" name="文本占位符 26"/>
          <p:cNvSpPr>
            <a:spLocks noGrp="1"/>
          </p:cNvSpPr>
          <p:nvPr>
            <p:ph type="body" idx="16395" hasCustomPrompt="1"/>
            <p:custDataLst>
              <p:tags r:id="rId21"/>
            </p:custDataLst>
          </p:nvPr>
        </p:nvSpPr>
        <p:spPr>
          <a:xfrm>
            <a:off x="5080000" y="4648200"/>
            <a:ext cx="2324100" cy="914400"/>
          </a:xfrm>
          <a:noFill/>
        </p:spPr>
        <p:txBody>
          <a:bodyPr lIns="0" tIns="0" rIns="0" bIns="0" anchor="ctr">
            <a:normAutofit/>
          </a:bodyPr>
          <a:lstStyle>
            <a:lvl1pPr marL="0" indent="0" algn="l">
              <a:lnSpc>
                <a:spcPct val="118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单击此处添加项标题</a:t>
            </a:r>
            <a:endParaRPr lang="zh-CN" altLang="en-US" smtClean="0"/>
          </a:p>
        </p:txBody>
      </p:sp>
      <p:sp>
        <p:nvSpPr>
          <p:cNvPr id="28" name="文本占位符 27"/>
          <p:cNvSpPr>
            <a:spLocks noGrp="1"/>
          </p:cNvSpPr>
          <p:nvPr>
            <p:ph type="body" idx="16398" hasCustomPrompt="1"/>
            <p:custDataLst>
              <p:tags r:id="rId22"/>
            </p:custDataLst>
          </p:nvPr>
        </p:nvSpPr>
        <p:spPr>
          <a:xfrm>
            <a:off x="7994650" y="4800600"/>
            <a:ext cx="596900" cy="508000"/>
          </a:xfrm>
          <a:noFill/>
        </p:spPr>
        <p:txBody>
          <a:bodyPr wrap="none" lIns="0" tIns="0" rIns="0" bIns="0" anchor="ctr">
            <a:noAutofit/>
          </a:bodyPr>
          <a:lstStyle>
            <a:lvl1pPr marL="0" indent="0" algn="ctr">
              <a:lnSpc>
                <a:spcPct val="109000"/>
              </a:lnSpc>
              <a:spcBef>
                <a:spcPct val="0"/>
              </a:spcBef>
              <a:spcAft>
                <a:spcPct val="0"/>
              </a:spcAft>
              <a:buNone/>
              <a:defRPr sz="4000" b="0" spc="0"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 smtClean="0"/>
              <a:t>06</a:t>
            </a:r>
            <a:endParaRPr lang="zh-CN" altLang="en-US" smtClean="0"/>
          </a:p>
        </p:txBody>
      </p:sp>
      <p:sp>
        <p:nvSpPr>
          <p:cNvPr id="29" name="装饰  8"/>
          <p:cNvSpPr>
            <a:spLocks noGrp="1"/>
          </p:cNvSpPr>
          <p:nvPr>
            <p:ph type="body" idx="16404" hasCustomPrompt="1"/>
            <p:custDataLst>
              <p:tags r:id="rId23"/>
            </p:custDataLst>
          </p:nvPr>
        </p:nvSpPr>
        <p:spPr>
          <a:xfrm>
            <a:off x="8775700" y="4724400"/>
            <a:ext cx="25400" cy="762000"/>
          </a:xfrm>
          <a:custGeom>
            <a:avLst/>
            <a:gdLst>
              <a:gd name="connisteX0" fmla="*/ 0 w 25400"/>
              <a:gd name="connsiteY0" fmla="*/ 12700 h 762000"/>
              <a:gd name="connisteX1" fmla="*/ 12700 w 25400"/>
              <a:gd name="connsiteY1" fmla="*/ 0 h 762000"/>
              <a:gd name="connisteX2" fmla="*/ 12700 w 25400"/>
              <a:gd name="connsiteY2" fmla="*/ 0 h 762000"/>
              <a:gd name="connisteX3" fmla="*/ 25400 w 25400"/>
              <a:gd name="connsiteY3" fmla="*/ 12700 h 762000"/>
              <a:gd name="connisteX4" fmla="*/ 25400 w 25400"/>
              <a:gd name="connsiteY4" fmla="*/ 749300 h 762000"/>
              <a:gd name="connisteX5" fmla="*/ 12700 w 25400"/>
              <a:gd name="connsiteY5" fmla="*/ 762000 h 762000"/>
              <a:gd name="connisteX6" fmla="*/ 12700 w 25400"/>
              <a:gd name="connsiteY6" fmla="*/ 762000 h 762000"/>
              <a:gd name="connisteX7" fmla="*/ 0 w 25400"/>
              <a:gd name="connsiteY7" fmla="*/ 749300 h 762000"/>
              <a:gd name="connisteX8" fmla="*/ 0 w 25400"/>
              <a:gd name="connsiteY8" fmla="*/ 12700 h 7620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25400" h="762000">
                <a:moveTo>
                  <a:pt x="0" y="12700"/>
                </a:moveTo>
                <a:cubicBezTo>
                  <a:pt x="0" y="5686"/>
                  <a:pt x="5686" y="0"/>
                  <a:pt x="12700" y="0"/>
                </a:cubicBezTo>
                <a:lnTo>
                  <a:pt x="12700" y="0"/>
                </a:lnTo>
                <a:cubicBezTo>
                  <a:pt x="19714" y="0"/>
                  <a:pt x="25400" y="5686"/>
                  <a:pt x="25400" y="12700"/>
                </a:cubicBezTo>
                <a:lnTo>
                  <a:pt x="25400" y="749300"/>
                </a:lnTo>
                <a:cubicBezTo>
                  <a:pt x="25400" y="756314"/>
                  <a:pt x="19714" y="762000"/>
                  <a:pt x="12700" y="762000"/>
                </a:cubicBezTo>
                <a:lnTo>
                  <a:pt x="12700" y="762000"/>
                </a:lnTo>
                <a:cubicBezTo>
                  <a:pt x="5686" y="762000"/>
                  <a:pt x="0" y="756314"/>
                  <a:pt x="0" y="749300"/>
                </a:cubicBezTo>
                <a:lnTo>
                  <a:pt x="0" y="12700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30" name="文本占位符 29"/>
          <p:cNvSpPr>
            <a:spLocks noGrp="1"/>
          </p:cNvSpPr>
          <p:nvPr>
            <p:ph type="body" idx="16397" hasCustomPrompt="1"/>
            <p:custDataLst>
              <p:tags r:id="rId24"/>
            </p:custDataLst>
          </p:nvPr>
        </p:nvSpPr>
        <p:spPr>
          <a:xfrm>
            <a:off x="9004300" y="4648200"/>
            <a:ext cx="2324100" cy="914400"/>
          </a:xfrm>
          <a:noFill/>
        </p:spPr>
        <p:txBody>
          <a:bodyPr lIns="0" tIns="0" rIns="0" bIns="0" anchor="ctr">
            <a:normAutofit/>
          </a:bodyPr>
          <a:lstStyle>
            <a:lvl1pPr marL="0" indent="0" algn="l">
              <a:lnSpc>
                <a:spcPct val="118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单击此处添加项标题</a:t>
            </a:r>
            <a:endParaRPr lang="zh-CN" altLang="en-US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正文页-2_16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日期占位符 7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 wrap="square">
            <a:normAutofit/>
          </a:bodyPr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9" name="页脚占位符 8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 wrap="square">
            <a:normAutofit/>
          </a:bodyPr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  <p:sp>
        <p:nvSpPr>
          <p:cNvPr id="11" name="标题 10"/>
          <p:cNvSpPr>
            <a:spLocks noGrp="1"/>
          </p:cNvSpPr>
          <p:nvPr>
            <p:ph type="ctrTitle" idx="16385" hasCustomPrompt="1"/>
            <p:custDataLst>
              <p:tags r:id="rId5"/>
            </p:custDataLst>
          </p:nvPr>
        </p:nvSpPr>
        <p:spPr>
          <a:xfrm>
            <a:off x="609600" y="533400"/>
            <a:ext cx="10972800" cy="6096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3600" b="0" spc="0">
                <a:solidFill>
                  <a:schemeClr val="tx1"/>
                </a:solidFill>
              </a:defRPr>
            </a:lvl1pPr>
          </a:lstStyle>
          <a:p>
            <a:r>
              <a:rPr lang="zh-CN" altLang="en-US"/>
              <a:t>单击此处添加标题</a:t>
            </a:r>
            <a:endParaRPr lang="zh-CN" altLang="en-US"/>
          </a:p>
        </p:txBody>
      </p:sp>
      <p:sp>
        <p:nvSpPr>
          <p:cNvPr id="12" name="装饰  1"/>
          <p:cNvSpPr>
            <a:spLocks noGrp="1"/>
          </p:cNvSpPr>
          <p:nvPr>
            <p:ph type="body" idx="16392" hasCustomPrompt="1"/>
            <p:custDataLst>
              <p:tags r:id="rId6"/>
            </p:custDataLst>
          </p:nvPr>
        </p:nvSpPr>
        <p:spPr>
          <a:xfrm>
            <a:off x="609600" y="3860800"/>
            <a:ext cx="3454400" cy="2387600"/>
          </a:xfrm>
          <a:custGeom>
            <a:avLst/>
            <a:gdLst>
              <a:gd name="connisteX0" fmla="*/ 0 w 3454400"/>
              <a:gd name="connsiteY0" fmla="*/ 0 h 2387600"/>
              <a:gd name="connisteX1" fmla="*/ 3454400 w 3454400"/>
              <a:gd name="connsiteY1" fmla="*/ 0 h 2387600"/>
              <a:gd name="connisteX2" fmla="*/ 3454400 w 3454400"/>
              <a:gd name="connsiteY2" fmla="*/ 2184400 h 2387600"/>
              <a:gd name="connisteX3" fmla="*/ 3251200 w 3454400"/>
              <a:gd name="connsiteY3" fmla="*/ 2387600 h 2387600"/>
              <a:gd name="connisteX4" fmla="*/ 203200 w 3454400"/>
              <a:gd name="connsiteY4" fmla="*/ 2387600 h 2387600"/>
              <a:gd name="connisteX5" fmla="*/ 0 w 3454400"/>
              <a:gd name="connsiteY5" fmla="*/ 2184400 h 2387600"/>
              <a:gd name="connisteX6" fmla="*/ 0 w 3454400"/>
              <a:gd name="connsiteY6" fmla="*/ 0 h 23876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</a:cxnLst>
            <a:pathLst>
              <a:path w="3454400" h="2387600">
                <a:moveTo>
                  <a:pt x="0" y="0"/>
                </a:moveTo>
                <a:lnTo>
                  <a:pt x="3454400" y="0"/>
                </a:lnTo>
                <a:lnTo>
                  <a:pt x="3454400" y="2184400"/>
                </a:lnTo>
                <a:cubicBezTo>
                  <a:pt x="3454400" y="2296624"/>
                  <a:pt x="3363424" y="2387600"/>
                  <a:pt x="3251200" y="2387600"/>
                </a:cubicBezTo>
                <a:lnTo>
                  <a:pt x="203200" y="2387600"/>
                </a:lnTo>
                <a:cubicBezTo>
                  <a:pt x="90976" y="2387600"/>
                  <a:pt x="0" y="2296624"/>
                  <a:pt x="0" y="2184400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0"/>
                  <a:lumOff val="100000"/>
                </a:schemeClr>
              </a:gs>
              <a:gs pos="100000">
                <a:schemeClr val="accent1">
                  <a:lumMod val="0"/>
                  <a:lumOff val="100000"/>
                </a:schemeClr>
              </a:gs>
            </a:gsLst>
            <a:lin ang="5400000"/>
          </a:gra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13" name="图片占位符 12"/>
          <p:cNvSpPr>
            <a:spLocks noGrp="1"/>
          </p:cNvSpPr>
          <p:nvPr>
            <p:ph type="pic" idx="16393" hasCustomPrompt="1"/>
            <p:custDataLst>
              <p:tags r:id="rId7"/>
            </p:custDataLst>
          </p:nvPr>
        </p:nvSpPr>
        <p:spPr>
          <a:xfrm>
            <a:off x="609600" y="1524000"/>
            <a:ext cx="3454400" cy="2336800"/>
          </a:xfrm>
          <a:custGeom>
            <a:avLst/>
            <a:gdLst>
              <a:gd name="connisteX0" fmla="*/ 0 w 3454400"/>
              <a:gd name="connsiteY0" fmla="*/ 203200 h 2336800"/>
              <a:gd name="connisteX1" fmla="*/ 203200 w 3454400"/>
              <a:gd name="connsiteY1" fmla="*/ 0 h 2336800"/>
              <a:gd name="connisteX2" fmla="*/ 3251200 w 3454400"/>
              <a:gd name="connsiteY2" fmla="*/ 0 h 2336800"/>
              <a:gd name="connisteX3" fmla="*/ 3454400 w 3454400"/>
              <a:gd name="connsiteY3" fmla="*/ 203200 h 2336800"/>
              <a:gd name="connisteX4" fmla="*/ 3454400 w 3454400"/>
              <a:gd name="connsiteY4" fmla="*/ 2336800 h 2336800"/>
              <a:gd name="connisteX5" fmla="*/ 0 w 3454400"/>
              <a:gd name="connsiteY5" fmla="*/ 2336800 h 2336800"/>
              <a:gd name="connisteX6" fmla="*/ 0 w 3454400"/>
              <a:gd name="connsiteY6" fmla="*/ 203200 h 23368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</a:cxnLst>
            <a:pathLst>
              <a:path w="3454400" h="23368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3251200" y="0"/>
                </a:lnTo>
                <a:cubicBezTo>
                  <a:pt x="3363424" y="0"/>
                  <a:pt x="3454400" y="90976"/>
                  <a:pt x="3454400" y="203200"/>
                </a:cubicBezTo>
                <a:lnTo>
                  <a:pt x="3454400" y="2336800"/>
                </a:lnTo>
                <a:lnTo>
                  <a:pt x="0" y="2336800"/>
                </a:lnTo>
                <a:lnTo>
                  <a:pt x="0" y="203200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14" name="文本占位符 13"/>
          <p:cNvSpPr>
            <a:spLocks noGrp="1"/>
          </p:cNvSpPr>
          <p:nvPr>
            <p:ph type="body" idx="16386" hasCustomPrompt="1"/>
            <p:custDataLst>
              <p:tags r:id="rId8"/>
            </p:custDataLst>
          </p:nvPr>
        </p:nvSpPr>
        <p:spPr>
          <a:xfrm>
            <a:off x="914400" y="4165600"/>
            <a:ext cx="2844800" cy="4064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单击添加项标题</a:t>
            </a:r>
            <a:endParaRPr lang="zh-CN" altLang="en-US" smtClean="0"/>
          </a:p>
        </p:txBody>
      </p:sp>
      <p:sp>
        <p:nvSpPr>
          <p:cNvPr id="15" name="文本占位符 14"/>
          <p:cNvSpPr>
            <a:spLocks noGrp="1"/>
          </p:cNvSpPr>
          <p:nvPr>
            <p:ph type="body" idx="16387" hasCustomPrompt="1"/>
            <p:custDataLst>
              <p:tags r:id="rId9"/>
            </p:custDataLst>
          </p:nvPr>
        </p:nvSpPr>
        <p:spPr>
          <a:xfrm>
            <a:off x="914400" y="4724400"/>
            <a:ext cx="2844800" cy="12192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  <p:sp>
        <p:nvSpPr>
          <p:cNvPr id="16" name="装饰  5"/>
          <p:cNvSpPr>
            <a:spLocks noGrp="1"/>
          </p:cNvSpPr>
          <p:nvPr>
            <p:ph type="body" idx="16394" hasCustomPrompt="1"/>
            <p:custDataLst>
              <p:tags r:id="rId10"/>
            </p:custDataLst>
          </p:nvPr>
        </p:nvSpPr>
        <p:spPr>
          <a:xfrm>
            <a:off x="4368800" y="3860800"/>
            <a:ext cx="3454400" cy="2387600"/>
          </a:xfrm>
          <a:custGeom>
            <a:avLst/>
            <a:gdLst>
              <a:gd name="connisteX0" fmla="*/ 0 w 3454400"/>
              <a:gd name="connsiteY0" fmla="*/ 0 h 2387600"/>
              <a:gd name="connisteX1" fmla="*/ 3454400 w 3454400"/>
              <a:gd name="connsiteY1" fmla="*/ 0 h 2387600"/>
              <a:gd name="connisteX2" fmla="*/ 3454400 w 3454400"/>
              <a:gd name="connsiteY2" fmla="*/ 2184400 h 2387600"/>
              <a:gd name="connisteX3" fmla="*/ 3251200 w 3454400"/>
              <a:gd name="connsiteY3" fmla="*/ 2387600 h 2387600"/>
              <a:gd name="connisteX4" fmla="*/ 203200 w 3454400"/>
              <a:gd name="connsiteY4" fmla="*/ 2387600 h 2387600"/>
              <a:gd name="connisteX5" fmla="*/ 0 w 3454400"/>
              <a:gd name="connsiteY5" fmla="*/ 2184400 h 2387600"/>
              <a:gd name="connisteX6" fmla="*/ 0 w 3454400"/>
              <a:gd name="connsiteY6" fmla="*/ 0 h 23876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</a:cxnLst>
            <a:pathLst>
              <a:path w="3454400" h="2387600">
                <a:moveTo>
                  <a:pt x="0" y="0"/>
                </a:moveTo>
                <a:lnTo>
                  <a:pt x="3454400" y="0"/>
                </a:lnTo>
                <a:lnTo>
                  <a:pt x="3454400" y="2184400"/>
                </a:lnTo>
                <a:cubicBezTo>
                  <a:pt x="3454400" y="2296624"/>
                  <a:pt x="3363424" y="2387600"/>
                  <a:pt x="3251200" y="2387600"/>
                </a:cubicBezTo>
                <a:lnTo>
                  <a:pt x="203200" y="2387600"/>
                </a:lnTo>
                <a:cubicBezTo>
                  <a:pt x="90976" y="2387600"/>
                  <a:pt x="0" y="2296624"/>
                  <a:pt x="0" y="218440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17" name="图片占位符 16"/>
          <p:cNvSpPr>
            <a:spLocks noGrp="1"/>
          </p:cNvSpPr>
          <p:nvPr>
            <p:ph type="pic" idx="16395" hasCustomPrompt="1"/>
            <p:custDataLst>
              <p:tags r:id="rId11"/>
            </p:custDataLst>
          </p:nvPr>
        </p:nvSpPr>
        <p:spPr>
          <a:xfrm>
            <a:off x="4368800" y="1524000"/>
            <a:ext cx="3454400" cy="2336800"/>
          </a:xfrm>
          <a:custGeom>
            <a:avLst/>
            <a:gdLst>
              <a:gd name="connisteX0" fmla="*/ 0 w 3454400"/>
              <a:gd name="connsiteY0" fmla="*/ 203200 h 2336800"/>
              <a:gd name="connisteX1" fmla="*/ 203200 w 3454400"/>
              <a:gd name="connsiteY1" fmla="*/ 0 h 2336800"/>
              <a:gd name="connisteX2" fmla="*/ 3251200 w 3454400"/>
              <a:gd name="connsiteY2" fmla="*/ 0 h 2336800"/>
              <a:gd name="connisteX3" fmla="*/ 3454400 w 3454400"/>
              <a:gd name="connsiteY3" fmla="*/ 203200 h 2336800"/>
              <a:gd name="connisteX4" fmla="*/ 3454400 w 3454400"/>
              <a:gd name="connsiteY4" fmla="*/ 2336800 h 2336800"/>
              <a:gd name="connisteX5" fmla="*/ 0 w 3454400"/>
              <a:gd name="connsiteY5" fmla="*/ 2336800 h 2336800"/>
              <a:gd name="connisteX6" fmla="*/ 0 w 3454400"/>
              <a:gd name="connsiteY6" fmla="*/ 203200 h 23368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</a:cxnLst>
            <a:pathLst>
              <a:path w="3454400" h="23368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3251200" y="0"/>
                </a:lnTo>
                <a:cubicBezTo>
                  <a:pt x="3363424" y="0"/>
                  <a:pt x="3454400" y="90976"/>
                  <a:pt x="3454400" y="203200"/>
                </a:cubicBezTo>
                <a:lnTo>
                  <a:pt x="3454400" y="2336800"/>
                </a:lnTo>
                <a:lnTo>
                  <a:pt x="0" y="2336800"/>
                </a:lnTo>
                <a:lnTo>
                  <a:pt x="0" y="203200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18" name="文本占位符 17"/>
          <p:cNvSpPr>
            <a:spLocks noGrp="1"/>
          </p:cNvSpPr>
          <p:nvPr>
            <p:ph type="body" idx="16388" hasCustomPrompt="1"/>
            <p:custDataLst>
              <p:tags r:id="rId12"/>
            </p:custDataLst>
          </p:nvPr>
        </p:nvSpPr>
        <p:spPr>
          <a:xfrm>
            <a:off x="4673600" y="4165600"/>
            <a:ext cx="2844800" cy="4064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rgbClr val="FFFFFF"/>
                </a:solidFill>
              </a:defRPr>
            </a:lvl1pPr>
          </a:lstStyle>
          <a:p>
            <a:pPr lvl="0"/>
            <a:r>
              <a:rPr lang="zh-CN" altLang="en-US" smtClean="0"/>
              <a:t>单击添加项标题</a:t>
            </a:r>
            <a:endParaRPr lang="zh-CN" altLang="en-US" smtClean="0"/>
          </a:p>
        </p:txBody>
      </p:sp>
      <p:sp>
        <p:nvSpPr>
          <p:cNvPr id="19" name="文本占位符 18"/>
          <p:cNvSpPr>
            <a:spLocks noGrp="1"/>
          </p:cNvSpPr>
          <p:nvPr>
            <p:ph type="body" idx="16389" hasCustomPrompt="1"/>
            <p:custDataLst>
              <p:tags r:id="rId13"/>
            </p:custDataLst>
          </p:nvPr>
        </p:nvSpPr>
        <p:spPr>
          <a:xfrm>
            <a:off x="4673600" y="4724400"/>
            <a:ext cx="2844800" cy="12192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rgbClr val="FFFFFF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  <p:sp>
        <p:nvSpPr>
          <p:cNvPr id="20" name="装饰  9"/>
          <p:cNvSpPr>
            <a:spLocks noGrp="1"/>
          </p:cNvSpPr>
          <p:nvPr>
            <p:ph type="body" idx="16396" hasCustomPrompt="1"/>
            <p:custDataLst>
              <p:tags r:id="rId14"/>
            </p:custDataLst>
          </p:nvPr>
        </p:nvSpPr>
        <p:spPr>
          <a:xfrm>
            <a:off x="8128000" y="3860800"/>
            <a:ext cx="3454400" cy="2387600"/>
          </a:xfrm>
          <a:custGeom>
            <a:avLst/>
            <a:gdLst>
              <a:gd name="connisteX0" fmla="*/ 0 w 3454400"/>
              <a:gd name="connsiteY0" fmla="*/ 0 h 2387600"/>
              <a:gd name="connisteX1" fmla="*/ 3454400 w 3454400"/>
              <a:gd name="connsiteY1" fmla="*/ 0 h 2387600"/>
              <a:gd name="connisteX2" fmla="*/ 3454400 w 3454400"/>
              <a:gd name="connsiteY2" fmla="*/ 2184400 h 2387600"/>
              <a:gd name="connisteX3" fmla="*/ 3251200 w 3454400"/>
              <a:gd name="connsiteY3" fmla="*/ 2387600 h 2387600"/>
              <a:gd name="connisteX4" fmla="*/ 203200 w 3454400"/>
              <a:gd name="connsiteY4" fmla="*/ 2387600 h 2387600"/>
              <a:gd name="connisteX5" fmla="*/ 0 w 3454400"/>
              <a:gd name="connsiteY5" fmla="*/ 2184400 h 2387600"/>
              <a:gd name="connisteX6" fmla="*/ 0 w 3454400"/>
              <a:gd name="connsiteY6" fmla="*/ 0 h 23876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</a:cxnLst>
            <a:pathLst>
              <a:path w="3454400" h="2387600">
                <a:moveTo>
                  <a:pt x="0" y="0"/>
                </a:moveTo>
                <a:lnTo>
                  <a:pt x="3454400" y="0"/>
                </a:lnTo>
                <a:lnTo>
                  <a:pt x="3454400" y="2184400"/>
                </a:lnTo>
                <a:cubicBezTo>
                  <a:pt x="3454400" y="2296624"/>
                  <a:pt x="3363424" y="2387600"/>
                  <a:pt x="3251200" y="2387600"/>
                </a:cubicBezTo>
                <a:lnTo>
                  <a:pt x="203200" y="2387600"/>
                </a:lnTo>
                <a:cubicBezTo>
                  <a:pt x="90976" y="2387600"/>
                  <a:pt x="0" y="2296624"/>
                  <a:pt x="0" y="2184400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0"/>
                  <a:lumOff val="100000"/>
                </a:schemeClr>
              </a:gs>
              <a:gs pos="100000">
                <a:schemeClr val="accent1">
                  <a:lumMod val="0"/>
                  <a:lumOff val="100000"/>
                </a:schemeClr>
              </a:gs>
            </a:gsLst>
            <a:lin ang="5400000"/>
          </a:gra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21" name="图片占位符 20"/>
          <p:cNvSpPr>
            <a:spLocks noGrp="1"/>
          </p:cNvSpPr>
          <p:nvPr>
            <p:ph type="pic" idx="16397" hasCustomPrompt="1"/>
            <p:custDataLst>
              <p:tags r:id="rId15"/>
            </p:custDataLst>
          </p:nvPr>
        </p:nvSpPr>
        <p:spPr>
          <a:xfrm>
            <a:off x="8128000" y="1524000"/>
            <a:ext cx="3454400" cy="2336800"/>
          </a:xfrm>
          <a:custGeom>
            <a:avLst/>
            <a:gdLst>
              <a:gd name="connisteX0" fmla="*/ 0 w 3454400"/>
              <a:gd name="connsiteY0" fmla="*/ 203200 h 2336800"/>
              <a:gd name="connisteX1" fmla="*/ 203200 w 3454400"/>
              <a:gd name="connsiteY1" fmla="*/ 0 h 2336800"/>
              <a:gd name="connisteX2" fmla="*/ 3251200 w 3454400"/>
              <a:gd name="connsiteY2" fmla="*/ 0 h 2336800"/>
              <a:gd name="connisteX3" fmla="*/ 3454400 w 3454400"/>
              <a:gd name="connsiteY3" fmla="*/ 203200 h 2336800"/>
              <a:gd name="connisteX4" fmla="*/ 3454400 w 3454400"/>
              <a:gd name="connsiteY4" fmla="*/ 2336800 h 2336800"/>
              <a:gd name="connisteX5" fmla="*/ 0 w 3454400"/>
              <a:gd name="connsiteY5" fmla="*/ 2336800 h 2336800"/>
              <a:gd name="connisteX6" fmla="*/ 0 w 3454400"/>
              <a:gd name="connsiteY6" fmla="*/ 203200 h 23368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</a:cxnLst>
            <a:pathLst>
              <a:path w="3454400" h="23368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3251200" y="0"/>
                </a:lnTo>
                <a:cubicBezTo>
                  <a:pt x="3363424" y="0"/>
                  <a:pt x="3454400" y="90976"/>
                  <a:pt x="3454400" y="203200"/>
                </a:cubicBezTo>
                <a:lnTo>
                  <a:pt x="3454400" y="2336800"/>
                </a:lnTo>
                <a:lnTo>
                  <a:pt x="0" y="2336800"/>
                </a:lnTo>
                <a:lnTo>
                  <a:pt x="0" y="203200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22" name="文本占位符 21"/>
          <p:cNvSpPr>
            <a:spLocks noGrp="1"/>
          </p:cNvSpPr>
          <p:nvPr>
            <p:ph type="body" idx="16390" hasCustomPrompt="1"/>
            <p:custDataLst>
              <p:tags r:id="rId16"/>
            </p:custDataLst>
          </p:nvPr>
        </p:nvSpPr>
        <p:spPr>
          <a:xfrm>
            <a:off x="8432800" y="4165600"/>
            <a:ext cx="2844800" cy="4064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单击添加项标题</a:t>
            </a:r>
            <a:endParaRPr lang="zh-CN" altLang="en-US" smtClean="0"/>
          </a:p>
        </p:txBody>
      </p:sp>
      <p:sp>
        <p:nvSpPr>
          <p:cNvPr id="23" name="文本占位符 22"/>
          <p:cNvSpPr>
            <a:spLocks noGrp="1"/>
          </p:cNvSpPr>
          <p:nvPr>
            <p:ph type="body" idx="16391" hasCustomPrompt="1"/>
            <p:custDataLst>
              <p:tags r:id="rId17"/>
            </p:custDataLst>
          </p:nvPr>
        </p:nvSpPr>
        <p:spPr>
          <a:xfrm>
            <a:off x="8432800" y="4724400"/>
            <a:ext cx="2844800" cy="12192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正文页-27_19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日期占位符 7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 wrap="square">
            <a:normAutofit/>
          </a:bodyPr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9" name="页脚占位符 8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 wrap="square">
            <a:normAutofit/>
          </a:bodyPr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  <p:sp>
        <p:nvSpPr>
          <p:cNvPr id="11" name="标题 10"/>
          <p:cNvSpPr>
            <a:spLocks noGrp="1"/>
          </p:cNvSpPr>
          <p:nvPr>
            <p:ph type="ctrTitle" idx="16385" hasCustomPrompt="1"/>
            <p:custDataLst>
              <p:tags r:id="rId5"/>
            </p:custDataLst>
          </p:nvPr>
        </p:nvSpPr>
        <p:spPr>
          <a:xfrm>
            <a:off x="609600" y="533400"/>
            <a:ext cx="9144000" cy="6096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3600" b="0" spc="0">
                <a:solidFill>
                  <a:schemeClr val="tx1"/>
                </a:solidFill>
              </a:defRPr>
            </a:lvl1pPr>
          </a:lstStyle>
          <a:p>
            <a:r>
              <a:rPr lang="zh-CN" altLang="en-US"/>
              <a:t>单击此处添加标题</a:t>
            </a:r>
            <a:endParaRPr lang="zh-CN" altLang="en-US"/>
          </a:p>
        </p:txBody>
      </p:sp>
      <p:sp>
        <p:nvSpPr>
          <p:cNvPr id="12" name="装饰  1"/>
          <p:cNvSpPr>
            <a:spLocks noGrp="1"/>
          </p:cNvSpPr>
          <p:nvPr>
            <p:ph type="body" idx="16395" hasCustomPrompt="1"/>
            <p:custDataLst>
              <p:tags r:id="rId6"/>
            </p:custDataLst>
          </p:nvPr>
        </p:nvSpPr>
        <p:spPr>
          <a:xfrm>
            <a:off x="609600" y="2286000"/>
            <a:ext cx="762000" cy="762000"/>
          </a:xfrm>
          <a:custGeom>
            <a:avLst/>
            <a:gdLst>
              <a:gd name="connisteX0" fmla="*/ 0 w 762000"/>
              <a:gd name="connsiteY0" fmla="*/ 203200 h 762000"/>
              <a:gd name="connisteX1" fmla="*/ 203200 w 762000"/>
              <a:gd name="connsiteY1" fmla="*/ 0 h 762000"/>
              <a:gd name="connisteX2" fmla="*/ 558800 w 762000"/>
              <a:gd name="connsiteY2" fmla="*/ 0 h 762000"/>
              <a:gd name="connisteX3" fmla="*/ 762000 w 762000"/>
              <a:gd name="connsiteY3" fmla="*/ 203200 h 762000"/>
              <a:gd name="connisteX4" fmla="*/ 762000 w 762000"/>
              <a:gd name="connsiteY4" fmla="*/ 558800 h 762000"/>
              <a:gd name="connisteX5" fmla="*/ 558800 w 762000"/>
              <a:gd name="connsiteY5" fmla="*/ 762000 h 762000"/>
              <a:gd name="connisteX6" fmla="*/ 203200 w 762000"/>
              <a:gd name="connsiteY6" fmla="*/ 762000 h 762000"/>
              <a:gd name="connisteX7" fmla="*/ 0 w 762000"/>
              <a:gd name="connsiteY7" fmla="*/ 558800 h 762000"/>
              <a:gd name="connisteX8" fmla="*/ 0 w 762000"/>
              <a:gd name="connsiteY8" fmla="*/ 203200 h 7620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762000" h="7620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558800" y="0"/>
                </a:lnTo>
                <a:cubicBezTo>
                  <a:pt x="671024" y="0"/>
                  <a:pt x="762000" y="90976"/>
                  <a:pt x="762000" y="203200"/>
                </a:cubicBezTo>
                <a:lnTo>
                  <a:pt x="762000" y="558800"/>
                </a:lnTo>
                <a:cubicBezTo>
                  <a:pt x="762000" y="671024"/>
                  <a:pt x="671024" y="762000"/>
                  <a:pt x="558800" y="762000"/>
                </a:cubicBezTo>
                <a:lnTo>
                  <a:pt x="203200" y="762000"/>
                </a:lnTo>
                <a:cubicBezTo>
                  <a:pt x="90976" y="762000"/>
                  <a:pt x="0" y="671024"/>
                  <a:pt x="0" y="558800"/>
                </a:cubicBezTo>
                <a:lnTo>
                  <a:pt x="0" y="20320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13" name="文本占位符 12"/>
          <p:cNvSpPr>
            <a:spLocks noGrp="1"/>
          </p:cNvSpPr>
          <p:nvPr>
            <p:ph type="body" idx="16388" hasCustomPrompt="1"/>
            <p:custDataLst>
              <p:tags r:id="rId7"/>
            </p:custDataLst>
          </p:nvPr>
        </p:nvSpPr>
        <p:spPr>
          <a:xfrm>
            <a:off x="781050" y="2489200"/>
            <a:ext cx="419100" cy="355600"/>
          </a:xfrm>
          <a:noFill/>
        </p:spPr>
        <p:txBody>
          <a:bodyPr wrap="none" lIns="0" tIns="0" rIns="0" bIns="0" anchor="ctr">
            <a:noAutofit/>
          </a:bodyPr>
          <a:lstStyle>
            <a:lvl1pPr marL="0" indent="0" algn="ctr">
              <a:lnSpc>
                <a:spcPct val="109000"/>
              </a:lnSpc>
              <a:spcBef>
                <a:spcPct val="0"/>
              </a:spcBef>
              <a:spcAft>
                <a:spcPct val="0"/>
              </a:spcAft>
              <a:buNone/>
              <a:defRPr sz="2800" b="0" spc="0">
                <a:solidFill>
                  <a:srgbClr val="FFFFFF"/>
                </a:solidFill>
              </a:defRPr>
            </a:lvl1pPr>
          </a:lstStyle>
          <a:p>
            <a:pPr lvl="0"/>
            <a:r>
              <a:rPr lang="zh-CN" altLang="en-US" smtClean="0"/>
              <a:t>01</a:t>
            </a:r>
            <a:endParaRPr lang="zh-CN" altLang="en-US" smtClean="0"/>
          </a:p>
        </p:txBody>
      </p:sp>
      <p:sp>
        <p:nvSpPr>
          <p:cNvPr id="14" name="文本占位符 13"/>
          <p:cNvSpPr>
            <a:spLocks noGrp="1"/>
          </p:cNvSpPr>
          <p:nvPr>
            <p:ph type="body" idx="16386" hasCustomPrompt="1"/>
            <p:custDataLst>
              <p:tags r:id="rId8"/>
            </p:custDataLst>
          </p:nvPr>
        </p:nvSpPr>
        <p:spPr>
          <a:xfrm>
            <a:off x="1574800" y="2286000"/>
            <a:ext cx="10007600" cy="4064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单击此处添加项标题</a:t>
            </a:r>
            <a:endParaRPr lang="zh-CN" altLang="en-US" smtClean="0"/>
          </a:p>
        </p:txBody>
      </p:sp>
      <p:sp>
        <p:nvSpPr>
          <p:cNvPr id="15" name="文本占位符 14"/>
          <p:cNvSpPr>
            <a:spLocks noGrp="1"/>
          </p:cNvSpPr>
          <p:nvPr>
            <p:ph type="body" idx="16387" hasCustomPrompt="1"/>
            <p:custDataLst>
              <p:tags r:id="rId9"/>
            </p:custDataLst>
          </p:nvPr>
        </p:nvSpPr>
        <p:spPr>
          <a:xfrm>
            <a:off x="1574800" y="2743200"/>
            <a:ext cx="10007600" cy="3048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  <p:sp>
        <p:nvSpPr>
          <p:cNvPr id="16" name="装饰  5"/>
          <p:cNvSpPr>
            <a:spLocks noGrp="1"/>
          </p:cNvSpPr>
          <p:nvPr>
            <p:ph type="body" idx="16396" hasCustomPrompt="1"/>
            <p:custDataLst>
              <p:tags r:id="rId10"/>
            </p:custDataLst>
          </p:nvPr>
        </p:nvSpPr>
        <p:spPr>
          <a:xfrm>
            <a:off x="609600" y="3657600"/>
            <a:ext cx="762000" cy="762000"/>
          </a:xfrm>
          <a:custGeom>
            <a:avLst/>
            <a:gdLst>
              <a:gd name="connisteX0" fmla="*/ 0 w 762000"/>
              <a:gd name="connsiteY0" fmla="*/ 203200 h 762000"/>
              <a:gd name="connisteX1" fmla="*/ 203200 w 762000"/>
              <a:gd name="connsiteY1" fmla="*/ 0 h 762000"/>
              <a:gd name="connisteX2" fmla="*/ 558800 w 762000"/>
              <a:gd name="connsiteY2" fmla="*/ 0 h 762000"/>
              <a:gd name="connisteX3" fmla="*/ 762000 w 762000"/>
              <a:gd name="connsiteY3" fmla="*/ 203200 h 762000"/>
              <a:gd name="connisteX4" fmla="*/ 762000 w 762000"/>
              <a:gd name="connsiteY4" fmla="*/ 558800 h 762000"/>
              <a:gd name="connisteX5" fmla="*/ 558800 w 762000"/>
              <a:gd name="connsiteY5" fmla="*/ 762000 h 762000"/>
              <a:gd name="connisteX6" fmla="*/ 203200 w 762000"/>
              <a:gd name="connsiteY6" fmla="*/ 762000 h 762000"/>
              <a:gd name="connisteX7" fmla="*/ 0 w 762000"/>
              <a:gd name="connsiteY7" fmla="*/ 558800 h 762000"/>
              <a:gd name="connisteX8" fmla="*/ 0 w 762000"/>
              <a:gd name="connsiteY8" fmla="*/ 203200 h 7620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762000" h="7620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558800" y="0"/>
                </a:lnTo>
                <a:cubicBezTo>
                  <a:pt x="671024" y="0"/>
                  <a:pt x="762000" y="90976"/>
                  <a:pt x="762000" y="203200"/>
                </a:cubicBezTo>
                <a:lnTo>
                  <a:pt x="762000" y="558800"/>
                </a:lnTo>
                <a:cubicBezTo>
                  <a:pt x="762000" y="671024"/>
                  <a:pt x="671024" y="762000"/>
                  <a:pt x="558800" y="762000"/>
                </a:cubicBezTo>
                <a:lnTo>
                  <a:pt x="203200" y="762000"/>
                </a:lnTo>
                <a:cubicBezTo>
                  <a:pt x="90976" y="762000"/>
                  <a:pt x="0" y="671024"/>
                  <a:pt x="0" y="558800"/>
                </a:cubicBezTo>
                <a:lnTo>
                  <a:pt x="0" y="20320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17" name="文本占位符 16"/>
          <p:cNvSpPr>
            <a:spLocks noGrp="1"/>
          </p:cNvSpPr>
          <p:nvPr>
            <p:ph type="body" idx="16391" hasCustomPrompt="1"/>
            <p:custDataLst>
              <p:tags r:id="rId11"/>
            </p:custDataLst>
          </p:nvPr>
        </p:nvSpPr>
        <p:spPr>
          <a:xfrm>
            <a:off x="781050" y="3860800"/>
            <a:ext cx="419100" cy="355600"/>
          </a:xfrm>
          <a:noFill/>
        </p:spPr>
        <p:txBody>
          <a:bodyPr wrap="none" lIns="0" tIns="0" rIns="0" bIns="0" anchor="ctr">
            <a:noAutofit/>
          </a:bodyPr>
          <a:lstStyle>
            <a:lvl1pPr marL="0" indent="0" algn="ctr">
              <a:lnSpc>
                <a:spcPct val="109000"/>
              </a:lnSpc>
              <a:spcBef>
                <a:spcPct val="0"/>
              </a:spcBef>
              <a:spcAft>
                <a:spcPct val="0"/>
              </a:spcAft>
              <a:buNone/>
              <a:defRPr sz="2800" b="0" spc="0">
                <a:solidFill>
                  <a:srgbClr val="FFFFFF"/>
                </a:solidFill>
              </a:defRPr>
            </a:lvl1pPr>
          </a:lstStyle>
          <a:p>
            <a:pPr lvl="0"/>
            <a:r>
              <a:rPr lang="zh-CN" altLang="en-US" smtClean="0"/>
              <a:t>02</a:t>
            </a:r>
            <a:endParaRPr lang="zh-CN" altLang="en-US" smtClean="0"/>
          </a:p>
        </p:txBody>
      </p:sp>
      <p:sp>
        <p:nvSpPr>
          <p:cNvPr id="18" name="文本占位符 17"/>
          <p:cNvSpPr>
            <a:spLocks noGrp="1"/>
          </p:cNvSpPr>
          <p:nvPr>
            <p:ph type="body" idx="16389" hasCustomPrompt="1"/>
            <p:custDataLst>
              <p:tags r:id="rId12"/>
            </p:custDataLst>
          </p:nvPr>
        </p:nvSpPr>
        <p:spPr>
          <a:xfrm>
            <a:off x="1574800" y="3657600"/>
            <a:ext cx="10007600" cy="4064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单击此处添加项标题</a:t>
            </a:r>
            <a:endParaRPr lang="zh-CN" altLang="en-US" smtClean="0"/>
          </a:p>
        </p:txBody>
      </p:sp>
      <p:sp>
        <p:nvSpPr>
          <p:cNvPr id="19" name="文本占位符 18"/>
          <p:cNvSpPr>
            <a:spLocks noGrp="1"/>
          </p:cNvSpPr>
          <p:nvPr>
            <p:ph type="body" idx="16390" hasCustomPrompt="1"/>
            <p:custDataLst>
              <p:tags r:id="rId13"/>
            </p:custDataLst>
          </p:nvPr>
        </p:nvSpPr>
        <p:spPr>
          <a:xfrm>
            <a:off x="1574800" y="4114800"/>
            <a:ext cx="10007600" cy="3048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  <p:sp>
        <p:nvSpPr>
          <p:cNvPr id="20" name="装饰  9"/>
          <p:cNvSpPr>
            <a:spLocks noGrp="1"/>
          </p:cNvSpPr>
          <p:nvPr>
            <p:ph type="body" idx="16397" hasCustomPrompt="1"/>
            <p:custDataLst>
              <p:tags r:id="rId14"/>
            </p:custDataLst>
          </p:nvPr>
        </p:nvSpPr>
        <p:spPr>
          <a:xfrm>
            <a:off x="609600" y="5029200"/>
            <a:ext cx="762000" cy="762000"/>
          </a:xfrm>
          <a:custGeom>
            <a:avLst/>
            <a:gdLst>
              <a:gd name="connisteX0" fmla="*/ 0 w 762000"/>
              <a:gd name="connsiteY0" fmla="*/ 203200 h 762000"/>
              <a:gd name="connisteX1" fmla="*/ 203200 w 762000"/>
              <a:gd name="connsiteY1" fmla="*/ 0 h 762000"/>
              <a:gd name="connisteX2" fmla="*/ 558800 w 762000"/>
              <a:gd name="connsiteY2" fmla="*/ 0 h 762000"/>
              <a:gd name="connisteX3" fmla="*/ 762000 w 762000"/>
              <a:gd name="connsiteY3" fmla="*/ 203200 h 762000"/>
              <a:gd name="connisteX4" fmla="*/ 762000 w 762000"/>
              <a:gd name="connsiteY4" fmla="*/ 558800 h 762000"/>
              <a:gd name="connisteX5" fmla="*/ 558800 w 762000"/>
              <a:gd name="connsiteY5" fmla="*/ 762000 h 762000"/>
              <a:gd name="connisteX6" fmla="*/ 203200 w 762000"/>
              <a:gd name="connsiteY6" fmla="*/ 762000 h 762000"/>
              <a:gd name="connisteX7" fmla="*/ 0 w 762000"/>
              <a:gd name="connsiteY7" fmla="*/ 558800 h 762000"/>
              <a:gd name="connisteX8" fmla="*/ 0 w 762000"/>
              <a:gd name="connsiteY8" fmla="*/ 203200 h 7620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762000" h="7620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558800" y="0"/>
                </a:lnTo>
                <a:cubicBezTo>
                  <a:pt x="671024" y="0"/>
                  <a:pt x="762000" y="90976"/>
                  <a:pt x="762000" y="203200"/>
                </a:cubicBezTo>
                <a:lnTo>
                  <a:pt x="762000" y="558800"/>
                </a:lnTo>
                <a:cubicBezTo>
                  <a:pt x="762000" y="671024"/>
                  <a:pt x="671024" y="762000"/>
                  <a:pt x="558800" y="762000"/>
                </a:cubicBezTo>
                <a:lnTo>
                  <a:pt x="203200" y="762000"/>
                </a:lnTo>
                <a:cubicBezTo>
                  <a:pt x="90976" y="762000"/>
                  <a:pt x="0" y="671024"/>
                  <a:pt x="0" y="558800"/>
                </a:cubicBezTo>
                <a:lnTo>
                  <a:pt x="0" y="20320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21" name="文本占位符 20"/>
          <p:cNvSpPr>
            <a:spLocks noGrp="1"/>
          </p:cNvSpPr>
          <p:nvPr>
            <p:ph type="body" idx="16394" hasCustomPrompt="1"/>
            <p:custDataLst>
              <p:tags r:id="rId15"/>
            </p:custDataLst>
          </p:nvPr>
        </p:nvSpPr>
        <p:spPr>
          <a:xfrm>
            <a:off x="781050" y="5232400"/>
            <a:ext cx="419100" cy="355600"/>
          </a:xfrm>
          <a:noFill/>
        </p:spPr>
        <p:txBody>
          <a:bodyPr wrap="none" lIns="0" tIns="0" rIns="0" bIns="0" anchor="ctr">
            <a:noAutofit/>
          </a:bodyPr>
          <a:lstStyle>
            <a:lvl1pPr marL="0" indent="0" algn="ctr">
              <a:lnSpc>
                <a:spcPct val="109000"/>
              </a:lnSpc>
              <a:spcBef>
                <a:spcPct val="0"/>
              </a:spcBef>
              <a:spcAft>
                <a:spcPct val="0"/>
              </a:spcAft>
              <a:buNone/>
              <a:defRPr sz="2800" b="0" spc="0">
                <a:solidFill>
                  <a:srgbClr val="FFFFFF"/>
                </a:solidFill>
              </a:defRPr>
            </a:lvl1pPr>
          </a:lstStyle>
          <a:p>
            <a:pPr lvl="0"/>
            <a:r>
              <a:rPr lang="zh-CN" altLang="en-US" smtClean="0"/>
              <a:t>03</a:t>
            </a:r>
            <a:endParaRPr lang="zh-CN" altLang="en-US" smtClean="0"/>
          </a:p>
        </p:txBody>
      </p:sp>
      <p:sp>
        <p:nvSpPr>
          <p:cNvPr id="22" name="文本占位符 21"/>
          <p:cNvSpPr>
            <a:spLocks noGrp="1"/>
          </p:cNvSpPr>
          <p:nvPr>
            <p:ph type="body" idx="16392" hasCustomPrompt="1"/>
            <p:custDataLst>
              <p:tags r:id="rId16"/>
            </p:custDataLst>
          </p:nvPr>
        </p:nvSpPr>
        <p:spPr>
          <a:xfrm>
            <a:off x="1574800" y="5029200"/>
            <a:ext cx="10007600" cy="4064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单击此处添加项标题</a:t>
            </a:r>
            <a:endParaRPr lang="zh-CN" altLang="en-US" smtClean="0"/>
          </a:p>
        </p:txBody>
      </p:sp>
      <p:sp>
        <p:nvSpPr>
          <p:cNvPr id="23" name="文本占位符 22"/>
          <p:cNvSpPr>
            <a:spLocks noGrp="1"/>
          </p:cNvSpPr>
          <p:nvPr>
            <p:ph type="body" idx="16393" hasCustomPrompt="1"/>
            <p:custDataLst>
              <p:tags r:id="rId17"/>
            </p:custDataLst>
          </p:nvPr>
        </p:nvSpPr>
        <p:spPr>
          <a:xfrm>
            <a:off x="1574800" y="5486400"/>
            <a:ext cx="10007600" cy="3048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正文页-6_17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日期占位符 7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 wrap="square">
            <a:normAutofit/>
          </a:bodyPr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9" name="页脚占位符 8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 wrap="square">
            <a:normAutofit/>
          </a:bodyPr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  <p:sp>
        <p:nvSpPr>
          <p:cNvPr id="11" name="标题 10"/>
          <p:cNvSpPr>
            <a:spLocks noGrp="1"/>
          </p:cNvSpPr>
          <p:nvPr>
            <p:ph type="ctrTitle" idx="16385" hasCustomPrompt="1"/>
            <p:custDataLst>
              <p:tags r:id="rId5"/>
            </p:custDataLst>
          </p:nvPr>
        </p:nvSpPr>
        <p:spPr>
          <a:xfrm>
            <a:off x="609600" y="533400"/>
            <a:ext cx="6324600" cy="6096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3600" b="0" spc="0">
                <a:solidFill>
                  <a:schemeClr val="tx1"/>
                </a:solidFill>
              </a:defRPr>
            </a:lvl1pPr>
          </a:lstStyle>
          <a:p>
            <a:r>
              <a:rPr lang="zh-CN" altLang="en-US"/>
              <a:t>单击此处添加标题</a:t>
            </a:r>
            <a:endParaRPr lang="zh-CN" altLang="en-US"/>
          </a:p>
        </p:txBody>
      </p:sp>
      <p:sp>
        <p:nvSpPr>
          <p:cNvPr id="12" name="内容占位符 11"/>
          <p:cNvSpPr>
            <a:spLocks noGrp="1"/>
          </p:cNvSpPr>
          <p:nvPr>
            <p:ph idx="16390" hasCustomPrompt="1"/>
            <p:custDataLst>
              <p:tags r:id="rId6"/>
            </p:custDataLst>
          </p:nvPr>
        </p:nvSpPr>
        <p:spPr>
          <a:xfrm>
            <a:off x="7543800" y="609600"/>
            <a:ext cx="4038600" cy="5638800"/>
          </a:xfrm>
          <a:custGeom>
            <a:avLst/>
            <a:gdLst>
              <a:gd name="connisteX0" fmla="*/ 0 w 4038600"/>
              <a:gd name="connsiteY0" fmla="*/ 203200 h 5638800"/>
              <a:gd name="connisteX1" fmla="*/ 203200 w 4038600"/>
              <a:gd name="connsiteY1" fmla="*/ 0 h 5638800"/>
              <a:gd name="connisteX2" fmla="*/ 3835400 w 4038600"/>
              <a:gd name="connsiteY2" fmla="*/ 0 h 5638800"/>
              <a:gd name="connisteX3" fmla="*/ 4038600 w 4038600"/>
              <a:gd name="connsiteY3" fmla="*/ 203200 h 5638800"/>
              <a:gd name="connisteX4" fmla="*/ 4038600 w 4038600"/>
              <a:gd name="connsiteY4" fmla="*/ 5435600 h 5638800"/>
              <a:gd name="connisteX5" fmla="*/ 3835400 w 4038600"/>
              <a:gd name="connsiteY5" fmla="*/ 5638800 h 5638800"/>
              <a:gd name="connisteX6" fmla="*/ 203200 w 4038600"/>
              <a:gd name="connsiteY6" fmla="*/ 5638800 h 5638800"/>
              <a:gd name="connisteX7" fmla="*/ 0 w 4038600"/>
              <a:gd name="connsiteY7" fmla="*/ 5435600 h 5638800"/>
              <a:gd name="connisteX8" fmla="*/ 0 w 4038600"/>
              <a:gd name="connsiteY8" fmla="*/ 203200 h 56388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4038600" h="56388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3835400" y="0"/>
                </a:lnTo>
                <a:cubicBezTo>
                  <a:pt x="3947624" y="0"/>
                  <a:pt x="4038600" y="90976"/>
                  <a:pt x="4038600" y="203200"/>
                </a:cubicBezTo>
                <a:lnTo>
                  <a:pt x="4038600" y="5435600"/>
                </a:lnTo>
                <a:cubicBezTo>
                  <a:pt x="4038600" y="5547824"/>
                  <a:pt x="3947624" y="5638800"/>
                  <a:pt x="3835400" y="5638800"/>
                </a:cubicBezTo>
                <a:lnTo>
                  <a:pt x="203200" y="5638800"/>
                </a:lnTo>
                <a:cubicBezTo>
                  <a:pt x="90976" y="5638800"/>
                  <a:pt x="0" y="5547824"/>
                  <a:pt x="0" y="5435600"/>
                </a:cubicBezTo>
                <a:lnTo>
                  <a:pt x="0" y="203200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</p:spPr>
        <p:txBody>
          <a:bodyPr>
            <a:norm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13" name="装饰  2"/>
          <p:cNvSpPr>
            <a:spLocks noGrp="1"/>
          </p:cNvSpPr>
          <p:nvPr>
            <p:ph type="body" idx="16391" hasCustomPrompt="1"/>
            <p:custDataLst>
              <p:tags r:id="rId7"/>
            </p:custDataLst>
          </p:nvPr>
        </p:nvSpPr>
        <p:spPr>
          <a:xfrm>
            <a:off x="609600" y="2794000"/>
            <a:ext cx="50800" cy="1422400"/>
          </a:xfrm>
          <a:custGeom>
            <a:avLst/>
            <a:gdLst>
              <a:gd name="connisteX0" fmla="*/ 0 w 50800"/>
              <a:gd name="connsiteY0" fmla="*/ 25400 h 1422400"/>
              <a:gd name="connisteX1" fmla="*/ 25400 w 50800"/>
              <a:gd name="connsiteY1" fmla="*/ 0 h 1422400"/>
              <a:gd name="connisteX2" fmla="*/ 25400 w 50800"/>
              <a:gd name="connsiteY2" fmla="*/ 0 h 1422400"/>
              <a:gd name="connisteX3" fmla="*/ 50800 w 50800"/>
              <a:gd name="connsiteY3" fmla="*/ 25400 h 1422400"/>
              <a:gd name="connisteX4" fmla="*/ 50800 w 50800"/>
              <a:gd name="connsiteY4" fmla="*/ 1397000 h 1422400"/>
              <a:gd name="connisteX5" fmla="*/ 25400 w 50800"/>
              <a:gd name="connsiteY5" fmla="*/ 1422400 h 1422400"/>
              <a:gd name="connisteX6" fmla="*/ 25400 w 50800"/>
              <a:gd name="connsiteY6" fmla="*/ 1422400 h 1422400"/>
              <a:gd name="connisteX7" fmla="*/ 0 w 50800"/>
              <a:gd name="connsiteY7" fmla="*/ 1397000 h 1422400"/>
              <a:gd name="connisteX8" fmla="*/ 0 w 50800"/>
              <a:gd name="connsiteY8" fmla="*/ 25400 h 14224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50800" h="1422400">
                <a:moveTo>
                  <a:pt x="0" y="25400"/>
                </a:moveTo>
                <a:cubicBezTo>
                  <a:pt x="0" y="11372"/>
                  <a:pt x="11372" y="0"/>
                  <a:pt x="25400" y="0"/>
                </a:cubicBezTo>
                <a:lnTo>
                  <a:pt x="25400" y="0"/>
                </a:lnTo>
                <a:cubicBezTo>
                  <a:pt x="39428" y="0"/>
                  <a:pt x="50800" y="11372"/>
                  <a:pt x="50800" y="25400"/>
                </a:cubicBezTo>
                <a:lnTo>
                  <a:pt x="50800" y="1397000"/>
                </a:lnTo>
                <a:cubicBezTo>
                  <a:pt x="50800" y="1411028"/>
                  <a:pt x="39428" y="1422400"/>
                  <a:pt x="25400" y="1422400"/>
                </a:cubicBezTo>
                <a:lnTo>
                  <a:pt x="25400" y="1422400"/>
                </a:lnTo>
                <a:cubicBezTo>
                  <a:pt x="11372" y="1422400"/>
                  <a:pt x="0" y="1411028"/>
                  <a:pt x="0" y="1397000"/>
                </a:cubicBezTo>
                <a:lnTo>
                  <a:pt x="0" y="2540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14" name="文本占位符 13"/>
          <p:cNvSpPr>
            <a:spLocks noGrp="1"/>
          </p:cNvSpPr>
          <p:nvPr>
            <p:ph type="body" idx="16386" hasCustomPrompt="1"/>
            <p:custDataLst>
              <p:tags r:id="rId8"/>
            </p:custDataLst>
          </p:nvPr>
        </p:nvSpPr>
        <p:spPr>
          <a:xfrm>
            <a:off x="762000" y="2794000"/>
            <a:ext cx="6172200" cy="4064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单击此处添加项标题</a:t>
            </a:r>
            <a:endParaRPr lang="zh-CN" altLang="en-US" smtClean="0"/>
          </a:p>
        </p:txBody>
      </p:sp>
      <p:sp>
        <p:nvSpPr>
          <p:cNvPr id="15" name="文本占位符 14"/>
          <p:cNvSpPr>
            <a:spLocks noGrp="1"/>
          </p:cNvSpPr>
          <p:nvPr>
            <p:ph type="body" idx="16387" hasCustomPrompt="1"/>
            <p:custDataLst>
              <p:tags r:id="rId9"/>
            </p:custDataLst>
          </p:nvPr>
        </p:nvSpPr>
        <p:spPr>
          <a:xfrm>
            <a:off x="762000" y="3302000"/>
            <a:ext cx="6172200" cy="9144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  <p:sp>
        <p:nvSpPr>
          <p:cNvPr id="16" name="装饰  5"/>
          <p:cNvSpPr>
            <a:spLocks noGrp="1"/>
          </p:cNvSpPr>
          <p:nvPr>
            <p:ph type="body" idx="16392" hasCustomPrompt="1"/>
            <p:custDataLst>
              <p:tags r:id="rId10"/>
            </p:custDataLst>
          </p:nvPr>
        </p:nvSpPr>
        <p:spPr>
          <a:xfrm>
            <a:off x="609600" y="4826000"/>
            <a:ext cx="50800" cy="1422400"/>
          </a:xfrm>
          <a:custGeom>
            <a:avLst/>
            <a:gdLst>
              <a:gd name="connisteX0" fmla="*/ 0 w 50800"/>
              <a:gd name="connsiteY0" fmla="*/ 25400 h 1422400"/>
              <a:gd name="connisteX1" fmla="*/ 25400 w 50800"/>
              <a:gd name="connsiteY1" fmla="*/ 0 h 1422400"/>
              <a:gd name="connisteX2" fmla="*/ 25400 w 50800"/>
              <a:gd name="connsiteY2" fmla="*/ 0 h 1422400"/>
              <a:gd name="connisteX3" fmla="*/ 50800 w 50800"/>
              <a:gd name="connsiteY3" fmla="*/ 25400 h 1422400"/>
              <a:gd name="connisteX4" fmla="*/ 50800 w 50800"/>
              <a:gd name="connsiteY4" fmla="*/ 1397000 h 1422400"/>
              <a:gd name="connisteX5" fmla="*/ 25400 w 50800"/>
              <a:gd name="connsiteY5" fmla="*/ 1422400 h 1422400"/>
              <a:gd name="connisteX6" fmla="*/ 25400 w 50800"/>
              <a:gd name="connsiteY6" fmla="*/ 1422400 h 1422400"/>
              <a:gd name="connisteX7" fmla="*/ 0 w 50800"/>
              <a:gd name="connsiteY7" fmla="*/ 1397000 h 1422400"/>
              <a:gd name="connisteX8" fmla="*/ 0 w 50800"/>
              <a:gd name="connsiteY8" fmla="*/ 25400 h 14224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50800" h="1422400">
                <a:moveTo>
                  <a:pt x="0" y="25400"/>
                </a:moveTo>
                <a:cubicBezTo>
                  <a:pt x="0" y="11372"/>
                  <a:pt x="11372" y="0"/>
                  <a:pt x="25400" y="0"/>
                </a:cubicBezTo>
                <a:lnTo>
                  <a:pt x="25400" y="0"/>
                </a:lnTo>
                <a:cubicBezTo>
                  <a:pt x="39428" y="0"/>
                  <a:pt x="50800" y="11372"/>
                  <a:pt x="50800" y="25400"/>
                </a:cubicBezTo>
                <a:lnTo>
                  <a:pt x="50800" y="1397000"/>
                </a:lnTo>
                <a:cubicBezTo>
                  <a:pt x="50800" y="1411028"/>
                  <a:pt x="39428" y="1422400"/>
                  <a:pt x="25400" y="1422400"/>
                </a:cubicBezTo>
                <a:lnTo>
                  <a:pt x="25400" y="1422400"/>
                </a:lnTo>
                <a:cubicBezTo>
                  <a:pt x="11372" y="1422400"/>
                  <a:pt x="0" y="1411028"/>
                  <a:pt x="0" y="1397000"/>
                </a:cubicBezTo>
                <a:lnTo>
                  <a:pt x="0" y="2540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17" name="文本占位符 16"/>
          <p:cNvSpPr>
            <a:spLocks noGrp="1"/>
          </p:cNvSpPr>
          <p:nvPr>
            <p:ph type="body" idx="16388" hasCustomPrompt="1"/>
            <p:custDataLst>
              <p:tags r:id="rId11"/>
            </p:custDataLst>
          </p:nvPr>
        </p:nvSpPr>
        <p:spPr>
          <a:xfrm>
            <a:off x="762000" y="4826000"/>
            <a:ext cx="6172200" cy="4064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单击此处添加项标题</a:t>
            </a:r>
            <a:endParaRPr lang="zh-CN" altLang="en-US" smtClean="0"/>
          </a:p>
        </p:txBody>
      </p:sp>
      <p:sp>
        <p:nvSpPr>
          <p:cNvPr id="18" name="文本占位符 17"/>
          <p:cNvSpPr>
            <a:spLocks noGrp="1"/>
          </p:cNvSpPr>
          <p:nvPr>
            <p:ph type="body" idx="16389" hasCustomPrompt="1"/>
            <p:custDataLst>
              <p:tags r:id="rId12"/>
            </p:custDataLst>
          </p:nvPr>
        </p:nvSpPr>
        <p:spPr>
          <a:xfrm>
            <a:off x="762000" y="5334000"/>
            <a:ext cx="6172200" cy="9144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正文页-30_82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日期占位符 7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 wrap="square">
            <a:normAutofit/>
          </a:bodyPr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9" name="页脚占位符 8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 wrap="square">
            <a:normAutofit/>
          </a:bodyPr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  <p:sp>
        <p:nvSpPr>
          <p:cNvPr id="11" name="标题 10"/>
          <p:cNvSpPr>
            <a:spLocks noGrp="1"/>
          </p:cNvSpPr>
          <p:nvPr>
            <p:ph type="ctrTitle" idx="16385" hasCustomPrompt="1"/>
            <p:custDataLst>
              <p:tags r:id="rId5"/>
            </p:custDataLst>
          </p:nvPr>
        </p:nvSpPr>
        <p:spPr>
          <a:xfrm>
            <a:off x="5257800" y="533400"/>
            <a:ext cx="6324600" cy="6096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3600" b="0" spc="0">
                <a:solidFill>
                  <a:schemeClr val="tx1"/>
                </a:solidFill>
              </a:defRPr>
            </a:lvl1pPr>
          </a:lstStyle>
          <a:p>
            <a:r>
              <a:rPr lang="zh-CN" altLang="en-US"/>
              <a:t>单击此处添加标题</a:t>
            </a:r>
            <a:endParaRPr lang="zh-CN" altLang="en-US"/>
          </a:p>
        </p:txBody>
      </p:sp>
      <p:sp>
        <p:nvSpPr>
          <p:cNvPr id="12" name="内容占位符 11"/>
          <p:cNvSpPr>
            <a:spLocks noGrp="1"/>
          </p:cNvSpPr>
          <p:nvPr>
            <p:ph idx="16392" hasCustomPrompt="1"/>
            <p:custDataLst>
              <p:tags r:id="rId6"/>
            </p:custDataLst>
          </p:nvPr>
        </p:nvSpPr>
        <p:spPr>
          <a:xfrm>
            <a:off x="609600" y="609600"/>
            <a:ext cx="4038600" cy="5638800"/>
          </a:xfrm>
          <a:custGeom>
            <a:avLst/>
            <a:gdLst>
              <a:gd name="connisteX0" fmla="*/ 0 w 4038600"/>
              <a:gd name="connsiteY0" fmla="*/ 0 h 5638800"/>
              <a:gd name="connisteX1" fmla="*/ 4038600 w 4038600"/>
              <a:gd name="connsiteY1" fmla="*/ 0 h 5638800"/>
              <a:gd name="connisteX2" fmla="*/ 4038600 w 4038600"/>
              <a:gd name="connsiteY2" fmla="*/ 5638800 h 5638800"/>
              <a:gd name="connisteX3" fmla="*/ 0 w 4038600"/>
              <a:gd name="connsiteY3" fmla="*/ 5638800 h 5638800"/>
              <a:gd name="connisteX4" fmla="*/ 0 w 4038600"/>
              <a:gd name="connsiteY4" fmla="*/ 0 h 56388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</a:cxnLst>
            <a:pathLst>
              <a:path w="4038600" h="5638800">
                <a:moveTo>
                  <a:pt x="0" y="0"/>
                </a:moveTo>
                <a:lnTo>
                  <a:pt x="4038600" y="0"/>
                </a:lnTo>
                <a:lnTo>
                  <a:pt x="4038600" y="5638800"/>
                </a:lnTo>
                <a:lnTo>
                  <a:pt x="0" y="5638800"/>
                </a:lnTo>
                <a:lnTo>
                  <a:pt x="0" y="0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</p:spPr>
        <p:txBody>
          <a:bodyPr>
            <a:norm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13" name="装饰  2"/>
          <p:cNvSpPr>
            <a:spLocks noGrp="1"/>
          </p:cNvSpPr>
          <p:nvPr>
            <p:ph type="body" idx="16393" hasCustomPrompt="1"/>
            <p:custDataLst>
              <p:tags r:id="rId7"/>
            </p:custDataLst>
          </p:nvPr>
        </p:nvSpPr>
        <p:spPr>
          <a:xfrm>
            <a:off x="5257800" y="1676400"/>
            <a:ext cx="50800" cy="1117600"/>
          </a:xfrm>
          <a:custGeom>
            <a:avLst/>
            <a:gdLst>
              <a:gd name="connisteX0" fmla="*/ 0 w 50800"/>
              <a:gd name="connsiteY0" fmla="*/ 25400 h 1117600"/>
              <a:gd name="connisteX1" fmla="*/ 25400 w 50800"/>
              <a:gd name="connsiteY1" fmla="*/ 0 h 1117600"/>
              <a:gd name="connisteX2" fmla="*/ 25400 w 50800"/>
              <a:gd name="connsiteY2" fmla="*/ 0 h 1117600"/>
              <a:gd name="connisteX3" fmla="*/ 50800 w 50800"/>
              <a:gd name="connsiteY3" fmla="*/ 25400 h 1117600"/>
              <a:gd name="connisteX4" fmla="*/ 50800 w 50800"/>
              <a:gd name="connsiteY4" fmla="*/ 1092200 h 1117600"/>
              <a:gd name="connisteX5" fmla="*/ 25400 w 50800"/>
              <a:gd name="connsiteY5" fmla="*/ 1117600 h 1117600"/>
              <a:gd name="connisteX6" fmla="*/ 25400 w 50800"/>
              <a:gd name="connsiteY6" fmla="*/ 1117600 h 1117600"/>
              <a:gd name="connisteX7" fmla="*/ 0 w 50800"/>
              <a:gd name="connsiteY7" fmla="*/ 1092200 h 1117600"/>
              <a:gd name="connisteX8" fmla="*/ 0 w 50800"/>
              <a:gd name="connsiteY8" fmla="*/ 25400 h 11176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50800" h="1117600">
                <a:moveTo>
                  <a:pt x="0" y="25400"/>
                </a:moveTo>
                <a:cubicBezTo>
                  <a:pt x="0" y="11372"/>
                  <a:pt x="11372" y="0"/>
                  <a:pt x="25400" y="0"/>
                </a:cubicBezTo>
                <a:lnTo>
                  <a:pt x="25400" y="0"/>
                </a:lnTo>
                <a:cubicBezTo>
                  <a:pt x="39428" y="0"/>
                  <a:pt x="50800" y="11372"/>
                  <a:pt x="50800" y="25400"/>
                </a:cubicBezTo>
                <a:lnTo>
                  <a:pt x="50800" y="1092200"/>
                </a:lnTo>
                <a:cubicBezTo>
                  <a:pt x="50800" y="1106228"/>
                  <a:pt x="39428" y="1117600"/>
                  <a:pt x="25400" y="1117600"/>
                </a:cubicBezTo>
                <a:lnTo>
                  <a:pt x="25400" y="1117600"/>
                </a:lnTo>
                <a:cubicBezTo>
                  <a:pt x="11372" y="1117600"/>
                  <a:pt x="0" y="1106228"/>
                  <a:pt x="0" y="1092200"/>
                </a:cubicBezTo>
                <a:lnTo>
                  <a:pt x="0" y="2540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14" name="文本占位符 13"/>
          <p:cNvSpPr>
            <a:spLocks noGrp="1"/>
          </p:cNvSpPr>
          <p:nvPr>
            <p:ph type="body" idx="16386" hasCustomPrompt="1"/>
            <p:custDataLst>
              <p:tags r:id="rId8"/>
            </p:custDataLst>
          </p:nvPr>
        </p:nvSpPr>
        <p:spPr>
          <a:xfrm>
            <a:off x="5410200" y="1676400"/>
            <a:ext cx="6172200" cy="4064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单击此处添加项标题</a:t>
            </a:r>
            <a:endParaRPr lang="zh-CN" altLang="en-US" smtClean="0"/>
          </a:p>
        </p:txBody>
      </p:sp>
      <p:sp>
        <p:nvSpPr>
          <p:cNvPr id="15" name="文本占位符 14"/>
          <p:cNvSpPr>
            <a:spLocks noGrp="1"/>
          </p:cNvSpPr>
          <p:nvPr>
            <p:ph type="body" idx="16387" hasCustomPrompt="1"/>
            <p:custDataLst>
              <p:tags r:id="rId9"/>
            </p:custDataLst>
          </p:nvPr>
        </p:nvSpPr>
        <p:spPr>
          <a:xfrm>
            <a:off x="5410200" y="2184400"/>
            <a:ext cx="6172200" cy="6096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  <p:sp>
        <p:nvSpPr>
          <p:cNvPr id="16" name="装饰  5"/>
          <p:cNvSpPr>
            <a:spLocks noGrp="1"/>
          </p:cNvSpPr>
          <p:nvPr>
            <p:ph type="body" idx="16394" hasCustomPrompt="1"/>
            <p:custDataLst>
              <p:tags r:id="rId10"/>
            </p:custDataLst>
          </p:nvPr>
        </p:nvSpPr>
        <p:spPr>
          <a:xfrm>
            <a:off x="5257800" y="3403600"/>
            <a:ext cx="50800" cy="1117600"/>
          </a:xfrm>
          <a:custGeom>
            <a:avLst/>
            <a:gdLst>
              <a:gd name="connisteX0" fmla="*/ 0 w 50800"/>
              <a:gd name="connsiteY0" fmla="*/ 25400 h 1117600"/>
              <a:gd name="connisteX1" fmla="*/ 25400 w 50800"/>
              <a:gd name="connsiteY1" fmla="*/ 0 h 1117600"/>
              <a:gd name="connisteX2" fmla="*/ 25400 w 50800"/>
              <a:gd name="connsiteY2" fmla="*/ 0 h 1117600"/>
              <a:gd name="connisteX3" fmla="*/ 50800 w 50800"/>
              <a:gd name="connsiteY3" fmla="*/ 25400 h 1117600"/>
              <a:gd name="connisteX4" fmla="*/ 50800 w 50800"/>
              <a:gd name="connsiteY4" fmla="*/ 1092200 h 1117600"/>
              <a:gd name="connisteX5" fmla="*/ 25400 w 50800"/>
              <a:gd name="connsiteY5" fmla="*/ 1117600 h 1117600"/>
              <a:gd name="connisteX6" fmla="*/ 25400 w 50800"/>
              <a:gd name="connsiteY6" fmla="*/ 1117600 h 1117600"/>
              <a:gd name="connisteX7" fmla="*/ 0 w 50800"/>
              <a:gd name="connsiteY7" fmla="*/ 1092200 h 1117600"/>
              <a:gd name="connisteX8" fmla="*/ 0 w 50800"/>
              <a:gd name="connsiteY8" fmla="*/ 25400 h 11176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50800" h="1117600">
                <a:moveTo>
                  <a:pt x="0" y="25400"/>
                </a:moveTo>
                <a:cubicBezTo>
                  <a:pt x="0" y="11372"/>
                  <a:pt x="11372" y="0"/>
                  <a:pt x="25400" y="0"/>
                </a:cubicBezTo>
                <a:lnTo>
                  <a:pt x="25400" y="0"/>
                </a:lnTo>
                <a:cubicBezTo>
                  <a:pt x="39428" y="0"/>
                  <a:pt x="50800" y="11372"/>
                  <a:pt x="50800" y="25400"/>
                </a:cubicBezTo>
                <a:lnTo>
                  <a:pt x="50800" y="1092200"/>
                </a:lnTo>
                <a:cubicBezTo>
                  <a:pt x="50800" y="1106228"/>
                  <a:pt x="39428" y="1117600"/>
                  <a:pt x="25400" y="1117600"/>
                </a:cubicBezTo>
                <a:lnTo>
                  <a:pt x="25400" y="1117600"/>
                </a:lnTo>
                <a:cubicBezTo>
                  <a:pt x="11372" y="1117600"/>
                  <a:pt x="0" y="1106228"/>
                  <a:pt x="0" y="1092200"/>
                </a:cubicBezTo>
                <a:lnTo>
                  <a:pt x="0" y="2540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17" name="文本占位符 16"/>
          <p:cNvSpPr>
            <a:spLocks noGrp="1"/>
          </p:cNvSpPr>
          <p:nvPr>
            <p:ph type="body" idx="16388" hasCustomPrompt="1"/>
            <p:custDataLst>
              <p:tags r:id="rId11"/>
            </p:custDataLst>
          </p:nvPr>
        </p:nvSpPr>
        <p:spPr>
          <a:xfrm>
            <a:off x="5410200" y="3403600"/>
            <a:ext cx="6172200" cy="4064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单击此处添加项标题</a:t>
            </a:r>
            <a:endParaRPr lang="zh-CN" altLang="en-US" smtClean="0"/>
          </a:p>
        </p:txBody>
      </p:sp>
      <p:sp>
        <p:nvSpPr>
          <p:cNvPr id="18" name="文本占位符 17"/>
          <p:cNvSpPr>
            <a:spLocks noGrp="1"/>
          </p:cNvSpPr>
          <p:nvPr>
            <p:ph type="body" idx="16389" hasCustomPrompt="1"/>
            <p:custDataLst>
              <p:tags r:id="rId12"/>
            </p:custDataLst>
          </p:nvPr>
        </p:nvSpPr>
        <p:spPr>
          <a:xfrm>
            <a:off x="5410200" y="3911600"/>
            <a:ext cx="6172200" cy="6096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  <p:sp>
        <p:nvSpPr>
          <p:cNvPr id="19" name="装饰  8"/>
          <p:cNvSpPr>
            <a:spLocks noGrp="1"/>
          </p:cNvSpPr>
          <p:nvPr>
            <p:ph type="body" idx="16395" hasCustomPrompt="1"/>
            <p:custDataLst>
              <p:tags r:id="rId13"/>
            </p:custDataLst>
          </p:nvPr>
        </p:nvSpPr>
        <p:spPr>
          <a:xfrm>
            <a:off x="5257800" y="5130800"/>
            <a:ext cx="50800" cy="1117600"/>
          </a:xfrm>
          <a:custGeom>
            <a:avLst/>
            <a:gdLst>
              <a:gd name="connisteX0" fmla="*/ 0 w 50800"/>
              <a:gd name="connsiteY0" fmla="*/ 25400 h 1117600"/>
              <a:gd name="connisteX1" fmla="*/ 25400 w 50800"/>
              <a:gd name="connsiteY1" fmla="*/ 0 h 1117600"/>
              <a:gd name="connisteX2" fmla="*/ 25400 w 50800"/>
              <a:gd name="connsiteY2" fmla="*/ 0 h 1117600"/>
              <a:gd name="connisteX3" fmla="*/ 50800 w 50800"/>
              <a:gd name="connsiteY3" fmla="*/ 25400 h 1117600"/>
              <a:gd name="connisteX4" fmla="*/ 50800 w 50800"/>
              <a:gd name="connsiteY4" fmla="*/ 1092200 h 1117600"/>
              <a:gd name="connisteX5" fmla="*/ 25400 w 50800"/>
              <a:gd name="connsiteY5" fmla="*/ 1117600 h 1117600"/>
              <a:gd name="connisteX6" fmla="*/ 25400 w 50800"/>
              <a:gd name="connsiteY6" fmla="*/ 1117600 h 1117600"/>
              <a:gd name="connisteX7" fmla="*/ 0 w 50800"/>
              <a:gd name="connsiteY7" fmla="*/ 1092200 h 1117600"/>
              <a:gd name="connisteX8" fmla="*/ 0 w 50800"/>
              <a:gd name="connsiteY8" fmla="*/ 25400 h 11176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50800" h="1117600">
                <a:moveTo>
                  <a:pt x="0" y="25400"/>
                </a:moveTo>
                <a:cubicBezTo>
                  <a:pt x="0" y="11372"/>
                  <a:pt x="11372" y="0"/>
                  <a:pt x="25400" y="0"/>
                </a:cubicBezTo>
                <a:lnTo>
                  <a:pt x="25400" y="0"/>
                </a:lnTo>
                <a:cubicBezTo>
                  <a:pt x="39428" y="0"/>
                  <a:pt x="50800" y="11372"/>
                  <a:pt x="50800" y="25400"/>
                </a:cubicBezTo>
                <a:lnTo>
                  <a:pt x="50800" y="1092200"/>
                </a:lnTo>
                <a:cubicBezTo>
                  <a:pt x="50800" y="1106228"/>
                  <a:pt x="39428" y="1117600"/>
                  <a:pt x="25400" y="1117600"/>
                </a:cubicBezTo>
                <a:lnTo>
                  <a:pt x="25400" y="1117600"/>
                </a:lnTo>
                <a:cubicBezTo>
                  <a:pt x="11372" y="1117600"/>
                  <a:pt x="0" y="1106228"/>
                  <a:pt x="0" y="1092200"/>
                </a:cubicBezTo>
                <a:lnTo>
                  <a:pt x="0" y="2540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20" name="文本占位符 19"/>
          <p:cNvSpPr>
            <a:spLocks noGrp="1"/>
          </p:cNvSpPr>
          <p:nvPr>
            <p:ph type="body" idx="16390" hasCustomPrompt="1"/>
            <p:custDataLst>
              <p:tags r:id="rId14"/>
            </p:custDataLst>
          </p:nvPr>
        </p:nvSpPr>
        <p:spPr>
          <a:xfrm>
            <a:off x="5410200" y="5130800"/>
            <a:ext cx="6172200" cy="4064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单击此处添加项标题</a:t>
            </a:r>
            <a:endParaRPr lang="zh-CN" altLang="en-US" smtClean="0"/>
          </a:p>
        </p:txBody>
      </p:sp>
      <p:sp>
        <p:nvSpPr>
          <p:cNvPr id="21" name="文本占位符 20"/>
          <p:cNvSpPr>
            <a:spLocks noGrp="1"/>
          </p:cNvSpPr>
          <p:nvPr>
            <p:ph type="body" idx="16391" hasCustomPrompt="1"/>
            <p:custDataLst>
              <p:tags r:id="rId15"/>
            </p:custDataLst>
          </p:nvPr>
        </p:nvSpPr>
        <p:spPr>
          <a:xfrm>
            <a:off x="5410200" y="5638800"/>
            <a:ext cx="6172200" cy="6096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正文页-60_15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日期占位符 7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 wrap="square">
            <a:normAutofit/>
          </a:bodyPr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9" name="页脚占位符 8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 wrap="square">
            <a:normAutofit/>
          </a:bodyPr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  <p:sp>
        <p:nvSpPr>
          <p:cNvPr id="11" name="标题 10"/>
          <p:cNvSpPr>
            <a:spLocks noGrp="1"/>
          </p:cNvSpPr>
          <p:nvPr>
            <p:ph type="ctrTitle" idx="16385" hasCustomPrompt="1"/>
            <p:custDataLst>
              <p:tags r:id="rId5"/>
            </p:custDataLst>
          </p:nvPr>
        </p:nvSpPr>
        <p:spPr>
          <a:xfrm>
            <a:off x="609600" y="533400"/>
            <a:ext cx="10972800" cy="6096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3600" b="0" spc="0">
                <a:solidFill>
                  <a:schemeClr val="tx1"/>
                </a:solidFill>
              </a:defRPr>
            </a:lvl1pPr>
          </a:lstStyle>
          <a:p>
            <a:r>
              <a:rPr lang="zh-CN" altLang="en-US"/>
              <a:t>单击此处添加标题</a:t>
            </a:r>
            <a:endParaRPr lang="zh-CN" altLang="en-US"/>
          </a:p>
        </p:txBody>
      </p:sp>
      <p:sp>
        <p:nvSpPr>
          <p:cNvPr id="12" name="内容占位符 11"/>
          <p:cNvSpPr>
            <a:spLocks noGrp="1"/>
          </p:cNvSpPr>
          <p:nvPr>
            <p:ph idx="16390" hasCustomPrompt="1"/>
            <p:custDataLst>
              <p:tags r:id="rId6"/>
            </p:custDataLst>
          </p:nvPr>
        </p:nvSpPr>
        <p:spPr>
          <a:xfrm>
            <a:off x="609600" y="1524000"/>
            <a:ext cx="6934200" cy="4724400"/>
          </a:xfrm>
          <a:custGeom>
            <a:avLst/>
            <a:gdLst>
              <a:gd name="connisteX0" fmla="*/ 0 w 6934200"/>
              <a:gd name="connsiteY0" fmla="*/ 203200 h 4724400"/>
              <a:gd name="connisteX1" fmla="*/ 203200 w 6934200"/>
              <a:gd name="connsiteY1" fmla="*/ 0 h 4724400"/>
              <a:gd name="connisteX2" fmla="*/ 6934200 w 6934200"/>
              <a:gd name="connsiteY2" fmla="*/ 0 h 4724400"/>
              <a:gd name="connisteX3" fmla="*/ 6934200 w 6934200"/>
              <a:gd name="connsiteY3" fmla="*/ 4724400 h 4724400"/>
              <a:gd name="connisteX4" fmla="*/ 203200 w 6934200"/>
              <a:gd name="connsiteY4" fmla="*/ 4724400 h 4724400"/>
              <a:gd name="connisteX5" fmla="*/ 0 w 6934200"/>
              <a:gd name="connsiteY5" fmla="*/ 4521200 h 4724400"/>
              <a:gd name="connisteX6" fmla="*/ 0 w 6934200"/>
              <a:gd name="connsiteY6" fmla="*/ 203200 h 47244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</a:cxnLst>
            <a:pathLst>
              <a:path w="6934200" h="47244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6934200" y="0"/>
                </a:lnTo>
                <a:lnTo>
                  <a:pt x="6934200" y="4724400"/>
                </a:lnTo>
                <a:lnTo>
                  <a:pt x="203200" y="4724400"/>
                </a:lnTo>
                <a:cubicBezTo>
                  <a:pt x="90976" y="4724400"/>
                  <a:pt x="0" y="4633424"/>
                  <a:pt x="0" y="4521200"/>
                </a:cubicBezTo>
                <a:lnTo>
                  <a:pt x="0" y="203200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</p:spPr>
        <p:txBody>
          <a:bodyPr>
            <a:norm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13" name="装饰  2"/>
          <p:cNvSpPr>
            <a:spLocks noGrp="1"/>
          </p:cNvSpPr>
          <p:nvPr>
            <p:ph type="body" idx="16391" hasCustomPrompt="1"/>
            <p:custDataLst>
              <p:tags r:id="rId7"/>
            </p:custDataLst>
          </p:nvPr>
        </p:nvSpPr>
        <p:spPr>
          <a:xfrm>
            <a:off x="7543800" y="1524000"/>
            <a:ext cx="4038600" cy="4724400"/>
          </a:xfrm>
          <a:custGeom>
            <a:avLst/>
            <a:gdLst>
              <a:gd name="connisteX0" fmla="*/ 0 w 4038600"/>
              <a:gd name="connsiteY0" fmla="*/ 0 h 4724400"/>
              <a:gd name="connisteX1" fmla="*/ 3835400 w 4038600"/>
              <a:gd name="connsiteY1" fmla="*/ 0 h 4724400"/>
              <a:gd name="connisteX2" fmla="*/ 4038600 w 4038600"/>
              <a:gd name="connsiteY2" fmla="*/ 203200 h 4724400"/>
              <a:gd name="connisteX3" fmla="*/ 4038600 w 4038600"/>
              <a:gd name="connsiteY3" fmla="*/ 4521200 h 4724400"/>
              <a:gd name="connisteX4" fmla="*/ 3835400 w 4038600"/>
              <a:gd name="connsiteY4" fmla="*/ 4724400 h 4724400"/>
              <a:gd name="connisteX5" fmla="*/ 0 w 4038600"/>
              <a:gd name="connsiteY5" fmla="*/ 4724400 h 4724400"/>
              <a:gd name="connisteX6" fmla="*/ 0 w 4038600"/>
              <a:gd name="connsiteY6" fmla="*/ 0 h 47244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</a:cxnLst>
            <a:pathLst>
              <a:path w="4038600" h="4724400">
                <a:moveTo>
                  <a:pt x="0" y="0"/>
                </a:moveTo>
                <a:lnTo>
                  <a:pt x="3835400" y="0"/>
                </a:lnTo>
                <a:cubicBezTo>
                  <a:pt x="3947624" y="0"/>
                  <a:pt x="4038600" y="90976"/>
                  <a:pt x="4038600" y="203200"/>
                </a:cubicBezTo>
                <a:lnTo>
                  <a:pt x="4038600" y="4521200"/>
                </a:lnTo>
                <a:cubicBezTo>
                  <a:pt x="4038600" y="4633424"/>
                  <a:pt x="3947624" y="4724400"/>
                  <a:pt x="3835400" y="4724400"/>
                </a:cubicBezTo>
                <a:lnTo>
                  <a:pt x="0" y="472440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0"/>
                  <a:lumOff val="100000"/>
                </a:schemeClr>
              </a:gs>
              <a:gs pos="100000">
                <a:schemeClr val="accent1">
                  <a:lumMod val="0"/>
                  <a:lumOff val="100000"/>
                </a:schemeClr>
              </a:gs>
            </a:gsLst>
            <a:lin ang="5400000"/>
          </a:gra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14" name="文本占位符 13"/>
          <p:cNvSpPr>
            <a:spLocks noGrp="1"/>
          </p:cNvSpPr>
          <p:nvPr>
            <p:ph type="body" idx="16386" hasCustomPrompt="1"/>
            <p:custDataLst>
              <p:tags r:id="rId8"/>
            </p:custDataLst>
          </p:nvPr>
        </p:nvSpPr>
        <p:spPr>
          <a:xfrm>
            <a:off x="8001000" y="2108200"/>
            <a:ext cx="3124200" cy="4064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单击此处添加项标题</a:t>
            </a:r>
            <a:endParaRPr lang="zh-CN" altLang="en-US" smtClean="0"/>
          </a:p>
        </p:txBody>
      </p:sp>
      <p:sp>
        <p:nvSpPr>
          <p:cNvPr id="15" name="文本占位符 14"/>
          <p:cNvSpPr>
            <a:spLocks noGrp="1"/>
          </p:cNvSpPr>
          <p:nvPr>
            <p:ph type="body" idx="16387" hasCustomPrompt="1"/>
            <p:custDataLst>
              <p:tags r:id="rId9"/>
            </p:custDataLst>
          </p:nvPr>
        </p:nvSpPr>
        <p:spPr>
          <a:xfrm>
            <a:off x="8001000" y="2667000"/>
            <a:ext cx="3124200" cy="9144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  <p:sp>
        <p:nvSpPr>
          <p:cNvPr id="16" name="文本占位符 15"/>
          <p:cNvSpPr>
            <a:spLocks noGrp="1"/>
          </p:cNvSpPr>
          <p:nvPr>
            <p:ph type="body" idx="16388" hasCustomPrompt="1"/>
            <p:custDataLst>
              <p:tags r:id="rId10"/>
            </p:custDataLst>
          </p:nvPr>
        </p:nvSpPr>
        <p:spPr>
          <a:xfrm>
            <a:off x="8001000" y="4191000"/>
            <a:ext cx="3124200" cy="4064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单击此处添加项标题</a:t>
            </a:r>
            <a:endParaRPr lang="zh-CN" altLang="en-US" smtClean="0"/>
          </a:p>
        </p:txBody>
      </p:sp>
      <p:sp>
        <p:nvSpPr>
          <p:cNvPr id="17" name="文本占位符 16"/>
          <p:cNvSpPr>
            <a:spLocks noGrp="1"/>
          </p:cNvSpPr>
          <p:nvPr>
            <p:ph type="body" idx="16389" hasCustomPrompt="1"/>
            <p:custDataLst>
              <p:tags r:id="rId11"/>
            </p:custDataLst>
          </p:nvPr>
        </p:nvSpPr>
        <p:spPr>
          <a:xfrm>
            <a:off x="8001000" y="4749800"/>
            <a:ext cx="3124200" cy="9144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正文页-61_15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日期占位符 7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 wrap="square">
            <a:normAutofit/>
          </a:bodyPr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9" name="页脚占位符 8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 wrap="square">
            <a:normAutofit/>
          </a:bodyPr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  <p:sp>
        <p:nvSpPr>
          <p:cNvPr id="11" name="标题 10"/>
          <p:cNvSpPr>
            <a:spLocks noGrp="1"/>
          </p:cNvSpPr>
          <p:nvPr>
            <p:ph type="ctrTitle" idx="16385" hasCustomPrompt="1"/>
            <p:custDataLst>
              <p:tags r:id="rId5"/>
            </p:custDataLst>
          </p:nvPr>
        </p:nvSpPr>
        <p:spPr>
          <a:xfrm>
            <a:off x="609600" y="533400"/>
            <a:ext cx="10972800" cy="6096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3600" b="0" spc="0">
                <a:solidFill>
                  <a:schemeClr val="tx1"/>
                </a:solidFill>
              </a:defRPr>
            </a:lvl1pPr>
          </a:lstStyle>
          <a:p>
            <a:r>
              <a:rPr lang="zh-CN" altLang="en-US"/>
              <a:t>单击此处添加标题</a:t>
            </a:r>
            <a:endParaRPr lang="zh-CN" altLang="en-US"/>
          </a:p>
        </p:txBody>
      </p:sp>
      <p:sp>
        <p:nvSpPr>
          <p:cNvPr id="12" name="内容占位符 11"/>
          <p:cNvSpPr>
            <a:spLocks noGrp="1"/>
          </p:cNvSpPr>
          <p:nvPr>
            <p:ph idx="16390" hasCustomPrompt="1"/>
            <p:custDataLst>
              <p:tags r:id="rId6"/>
            </p:custDataLst>
          </p:nvPr>
        </p:nvSpPr>
        <p:spPr>
          <a:xfrm>
            <a:off x="4648200" y="1524000"/>
            <a:ext cx="6934200" cy="4724400"/>
          </a:xfrm>
          <a:custGeom>
            <a:avLst/>
            <a:gdLst>
              <a:gd name="connisteX0" fmla="*/ 0 w 6934200"/>
              <a:gd name="connsiteY0" fmla="*/ 0 h 4724400"/>
              <a:gd name="connisteX1" fmla="*/ 6731000 w 6934200"/>
              <a:gd name="connsiteY1" fmla="*/ 0 h 4724400"/>
              <a:gd name="connisteX2" fmla="*/ 6934200 w 6934200"/>
              <a:gd name="connsiteY2" fmla="*/ 203200 h 4724400"/>
              <a:gd name="connisteX3" fmla="*/ 6934200 w 6934200"/>
              <a:gd name="connsiteY3" fmla="*/ 4521200 h 4724400"/>
              <a:gd name="connisteX4" fmla="*/ 6731000 w 6934200"/>
              <a:gd name="connsiteY4" fmla="*/ 4724400 h 4724400"/>
              <a:gd name="connisteX5" fmla="*/ 0 w 6934200"/>
              <a:gd name="connsiteY5" fmla="*/ 4724400 h 4724400"/>
              <a:gd name="connisteX6" fmla="*/ 0 w 6934200"/>
              <a:gd name="connsiteY6" fmla="*/ 0 h 47244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</a:cxnLst>
            <a:pathLst>
              <a:path w="6934200" h="4724400">
                <a:moveTo>
                  <a:pt x="0" y="0"/>
                </a:moveTo>
                <a:lnTo>
                  <a:pt x="6731000" y="0"/>
                </a:lnTo>
                <a:cubicBezTo>
                  <a:pt x="6843224" y="0"/>
                  <a:pt x="6934200" y="90976"/>
                  <a:pt x="6934200" y="203200"/>
                </a:cubicBezTo>
                <a:lnTo>
                  <a:pt x="6934200" y="4521200"/>
                </a:lnTo>
                <a:cubicBezTo>
                  <a:pt x="6934200" y="4633424"/>
                  <a:pt x="6843224" y="4724400"/>
                  <a:pt x="6731000" y="4724400"/>
                </a:cubicBezTo>
                <a:lnTo>
                  <a:pt x="0" y="4724400"/>
                </a:lnTo>
                <a:lnTo>
                  <a:pt x="0" y="0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</p:spPr>
        <p:txBody>
          <a:bodyPr>
            <a:norm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13" name="装饰  2"/>
          <p:cNvSpPr>
            <a:spLocks noGrp="1"/>
          </p:cNvSpPr>
          <p:nvPr>
            <p:ph type="body" idx="16391" hasCustomPrompt="1"/>
            <p:custDataLst>
              <p:tags r:id="rId7"/>
            </p:custDataLst>
          </p:nvPr>
        </p:nvSpPr>
        <p:spPr>
          <a:xfrm>
            <a:off x="609600" y="1524000"/>
            <a:ext cx="4038600" cy="4724400"/>
          </a:xfrm>
          <a:custGeom>
            <a:avLst/>
            <a:gdLst>
              <a:gd name="connisteX0" fmla="*/ 0 w 4038600"/>
              <a:gd name="connsiteY0" fmla="*/ 203200 h 4724400"/>
              <a:gd name="connisteX1" fmla="*/ 203200 w 4038600"/>
              <a:gd name="connsiteY1" fmla="*/ 0 h 4724400"/>
              <a:gd name="connisteX2" fmla="*/ 4038600 w 4038600"/>
              <a:gd name="connsiteY2" fmla="*/ 0 h 4724400"/>
              <a:gd name="connisteX3" fmla="*/ 4038600 w 4038600"/>
              <a:gd name="connsiteY3" fmla="*/ 4724400 h 4724400"/>
              <a:gd name="connisteX4" fmla="*/ 203200 w 4038600"/>
              <a:gd name="connsiteY4" fmla="*/ 4724400 h 4724400"/>
              <a:gd name="connisteX5" fmla="*/ 0 w 4038600"/>
              <a:gd name="connsiteY5" fmla="*/ 4521200 h 4724400"/>
              <a:gd name="connisteX6" fmla="*/ 0 w 4038600"/>
              <a:gd name="connsiteY6" fmla="*/ 203200 h 47244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</a:cxnLst>
            <a:pathLst>
              <a:path w="4038600" h="47244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4038600" y="0"/>
                </a:lnTo>
                <a:lnTo>
                  <a:pt x="4038600" y="4724400"/>
                </a:lnTo>
                <a:lnTo>
                  <a:pt x="203200" y="4724400"/>
                </a:lnTo>
                <a:cubicBezTo>
                  <a:pt x="90976" y="4724400"/>
                  <a:pt x="0" y="4633424"/>
                  <a:pt x="0" y="4521200"/>
                </a:cubicBezTo>
                <a:lnTo>
                  <a:pt x="0" y="20320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14" name="文本占位符 13"/>
          <p:cNvSpPr>
            <a:spLocks noGrp="1"/>
          </p:cNvSpPr>
          <p:nvPr>
            <p:ph type="body" idx="16386" hasCustomPrompt="1"/>
            <p:custDataLst>
              <p:tags r:id="rId8"/>
            </p:custDataLst>
          </p:nvPr>
        </p:nvSpPr>
        <p:spPr>
          <a:xfrm>
            <a:off x="1066800" y="2108200"/>
            <a:ext cx="3124200" cy="4064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rgbClr val="FFFFFF"/>
                </a:solidFill>
              </a:defRPr>
            </a:lvl1pPr>
          </a:lstStyle>
          <a:p>
            <a:pPr lvl="0"/>
            <a:r>
              <a:rPr lang="zh-CN" altLang="en-US" smtClean="0"/>
              <a:t>单击此处添加项标题</a:t>
            </a:r>
            <a:endParaRPr lang="zh-CN" altLang="en-US" smtClean="0"/>
          </a:p>
        </p:txBody>
      </p:sp>
      <p:sp>
        <p:nvSpPr>
          <p:cNvPr id="15" name="文本占位符 14"/>
          <p:cNvSpPr>
            <a:spLocks noGrp="1"/>
          </p:cNvSpPr>
          <p:nvPr>
            <p:ph type="body" idx="16387" hasCustomPrompt="1"/>
            <p:custDataLst>
              <p:tags r:id="rId9"/>
            </p:custDataLst>
          </p:nvPr>
        </p:nvSpPr>
        <p:spPr>
          <a:xfrm>
            <a:off x="1066800" y="2667000"/>
            <a:ext cx="3124200" cy="9144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rgbClr val="FFFFFF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  <p:sp>
        <p:nvSpPr>
          <p:cNvPr id="16" name="文本占位符 15"/>
          <p:cNvSpPr>
            <a:spLocks noGrp="1"/>
          </p:cNvSpPr>
          <p:nvPr>
            <p:ph type="body" idx="16388" hasCustomPrompt="1"/>
            <p:custDataLst>
              <p:tags r:id="rId10"/>
            </p:custDataLst>
          </p:nvPr>
        </p:nvSpPr>
        <p:spPr>
          <a:xfrm>
            <a:off x="1066800" y="4191000"/>
            <a:ext cx="3124200" cy="4064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rgbClr val="FFFFFF"/>
                </a:solidFill>
              </a:defRPr>
            </a:lvl1pPr>
          </a:lstStyle>
          <a:p>
            <a:pPr lvl="0"/>
            <a:r>
              <a:rPr lang="zh-CN" altLang="en-US" smtClean="0"/>
              <a:t>单击此处添加项标题</a:t>
            </a:r>
            <a:endParaRPr lang="zh-CN" altLang="en-US" smtClean="0"/>
          </a:p>
        </p:txBody>
      </p:sp>
      <p:sp>
        <p:nvSpPr>
          <p:cNvPr id="17" name="文本占位符 16"/>
          <p:cNvSpPr>
            <a:spLocks noGrp="1"/>
          </p:cNvSpPr>
          <p:nvPr>
            <p:ph type="body" idx="16389" hasCustomPrompt="1"/>
            <p:custDataLst>
              <p:tags r:id="rId11"/>
            </p:custDataLst>
          </p:nvPr>
        </p:nvSpPr>
        <p:spPr>
          <a:xfrm>
            <a:off x="1066800" y="4749800"/>
            <a:ext cx="3124200" cy="9144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rgbClr val="FFFFFF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0095" cy="6858000"/>
          </a:xfrm>
          <a:prstGeom prst="rect">
            <a:avLst/>
          </a:prstGeom>
          <a:gradFill>
            <a:gsLst>
              <a:gs pos="0">
                <a:schemeClr val="bg2">
                  <a:lumMod val="92000"/>
                </a:schemeClr>
              </a:gs>
              <a:gs pos="100000">
                <a:schemeClr val="bg1"/>
              </a:gs>
            </a:gsLst>
            <a:lin ang="180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16" name="标题"/>
          <p:cNvSpPr txBox="1">
            <a:spLocks noGrp="1"/>
          </p:cNvSpPr>
          <p:nvPr>
            <p:ph type="title" idx="1" hasCustomPrompt="1"/>
            <p:custDataLst>
              <p:tags r:id="rId3"/>
            </p:custDataLst>
          </p:nvPr>
        </p:nvSpPr>
        <p:spPr>
          <a:xfrm>
            <a:off x="4391953" y="2821599"/>
            <a:ext cx="779487" cy="1214803"/>
          </a:xfrm>
          <a:prstGeom prst="rect">
            <a:avLst/>
          </a:prstGeom>
          <a:noFill/>
        </p:spPr>
        <p:txBody>
          <a:bodyPr wrap="square" lIns="0" tIns="0" rIns="0" bIns="0" rtlCol="0" anchor="ctr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ClrTx/>
              <a:buSzTx/>
              <a:buFontTx/>
              <a:buNone/>
              <a:defRPr kumimoji="0" lang="zh-CN" altLang="en-US" sz="5400" b="1" i="0" u="none" strike="noStrike" kern="1200" cap="none" spc="300" normalizeH="0" baseline="0" noProof="1" dirty="0">
                <a:ln>
                  <a:noFill/>
                  <a:prstDash val="sysDot"/>
                </a:ln>
                <a:solidFill>
                  <a:schemeClr val="accent1"/>
                </a:solidFill>
                <a:latin typeface="+mj-ea"/>
                <a:ea typeface="+mj-ea"/>
                <a:cs typeface="MiSans" panose="00000500000000000000" charset="-122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标题</a:t>
            </a:r>
            <a:endParaRPr dirty="0">
              <a:sym typeface="+mn-ea"/>
            </a:endParaRPr>
          </a:p>
        </p:txBody>
      </p:sp>
      <p:sp>
        <p:nvSpPr>
          <p:cNvPr id="17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18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9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9" name="任意多边形: 形状 8"/>
          <p:cNvSpPr/>
          <p:nvPr userDrawn="1">
            <p:custDataLst>
              <p:tags r:id="rId7"/>
            </p:custDataLst>
          </p:nvPr>
        </p:nvSpPr>
        <p:spPr>
          <a:xfrm>
            <a:off x="635" y="3260090"/>
            <a:ext cx="3695065" cy="3597910"/>
          </a:xfrm>
          <a:custGeom>
            <a:avLst/>
            <a:gdLst>
              <a:gd name="connsiteX0" fmla="*/ 736674 w 3699837"/>
              <a:gd name="connsiteY0" fmla="*/ 1 h 3598032"/>
              <a:gd name="connsiteX1" fmla="*/ 1521677 w 3699837"/>
              <a:gd name="connsiteY1" fmla="*/ 325103 h 3598032"/>
              <a:gd name="connsiteX2" fmla="*/ 3699837 w 3699837"/>
              <a:gd name="connsiteY2" fmla="*/ 2503264 h 3598032"/>
              <a:gd name="connsiteX3" fmla="*/ 2605068 w 3699837"/>
              <a:gd name="connsiteY3" fmla="*/ 3598032 h 3598032"/>
              <a:gd name="connsiteX4" fmla="*/ 1654210 w 3699837"/>
              <a:gd name="connsiteY4" fmla="*/ 3598032 h 3598032"/>
              <a:gd name="connsiteX5" fmla="*/ 0 w 3699837"/>
              <a:gd name="connsiteY5" fmla="*/ 1943822 h 3598032"/>
              <a:gd name="connsiteX6" fmla="*/ 144 w 3699837"/>
              <a:gd name="connsiteY6" fmla="*/ 281376 h 3598032"/>
              <a:gd name="connsiteX7" fmla="*/ 35939 w 3699837"/>
              <a:gd name="connsiteY7" fmla="*/ 249020 h 3598032"/>
              <a:gd name="connsiteX8" fmla="*/ 736674 w 3699837"/>
              <a:gd name="connsiteY8" fmla="*/ 1 h 3598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699837" h="3598032">
                <a:moveTo>
                  <a:pt x="736674" y="1"/>
                </a:moveTo>
                <a:cubicBezTo>
                  <a:pt x="1020799" y="-24"/>
                  <a:pt x="1304915" y="108342"/>
                  <a:pt x="1521677" y="325103"/>
                </a:cubicBezTo>
                <a:lnTo>
                  <a:pt x="3699837" y="2503264"/>
                </a:lnTo>
                <a:lnTo>
                  <a:pt x="2605068" y="3598032"/>
                </a:lnTo>
                <a:lnTo>
                  <a:pt x="1654210" y="3598032"/>
                </a:lnTo>
                <a:lnTo>
                  <a:pt x="0" y="1943822"/>
                </a:lnTo>
                <a:lnTo>
                  <a:pt x="144" y="281376"/>
                </a:lnTo>
                <a:lnTo>
                  <a:pt x="35939" y="249020"/>
                </a:lnTo>
                <a:cubicBezTo>
                  <a:pt x="239448" y="83031"/>
                  <a:pt x="488064" y="22"/>
                  <a:pt x="736674" y="1"/>
                </a:cubicBezTo>
                <a:close/>
              </a:path>
            </a:pathLst>
          </a:custGeom>
          <a:gradFill flip="none" rotWithShape="1">
            <a:gsLst>
              <a:gs pos="87000">
                <a:schemeClr val="accent1">
                  <a:alpha val="0"/>
                  <a:lumMod val="2000"/>
                  <a:lumOff val="98000"/>
                </a:schemeClr>
              </a:gs>
              <a:gs pos="0">
                <a:schemeClr val="accent1">
                  <a:lumMod val="3000"/>
                  <a:lumOff val="97000"/>
                </a:schemeClr>
              </a:gs>
            </a:gsLst>
            <a:lin ang="2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zh-CN" altLang="en-US"/>
          </a:p>
        </p:txBody>
      </p:sp>
      <p:sp>
        <p:nvSpPr>
          <p:cNvPr id="4" name="任意多边形: 形状 3"/>
          <p:cNvSpPr/>
          <p:nvPr userDrawn="1">
            <p:custDataLst>
              <p:tags r:id="rId8"/>
            </p:custDataLst>
          </p:nvPr>
        </p:nvSpPr>
        <p:spPr>
          <a:xfrm>
            <a:off x="0" y="4176395"/>
            <a:ext cx="2851785" cy="2681605"/>
          </a:xfrm>
          <a:custGeom>
            <a:avLst/>
            <a:gdLst>
              <a:gd name="connsiteX0" fmla="*/ 406010 w 2844974"/>
              <a:gd name="connsiteY0" fmla="*/ 0 h 2696845"/>
              <a:gd name="connsiteX1" fmla="*/ 2543439 w 2844974"/>
              <a:gd name="connsiteY1" fmla="*/ 2137429 h 2696845"/>
              <a:gd name="connsiteX2" fmla="*/ 2822872 w 2844974"/>
              <a:gd name="connsiteY2" fmla="*/ 2606335 h 2696845"/>
              <a:gd name="connsiteX3" fmla="*/ 2844974 w 2844974"/>
              <a:gd name="connsiteY3" fmla="*/ 2696845 h 2696845"/>
              <a:gd name="connsiteX4" fmla="*/ 78 w 2844974"/>
              <a:gd name="connsiteY4" fmla="*/ 2696747 h 2696845"/>
              <a:gd name="connsiteX5" fmla="*/ 0 w 2844974"/>
              <a:gd name="connsiteY5" fmla="*/ 406010 h 2696845"/>
              <a:gd name="connsiteX6" fmla="*/ 406010 w 2844974"/>
              <a:gd name="connsiteY6" fmla="*/ 0 h 2696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44974" h="2696845">
                <a:moveTo>
                  <a:pt x="406010" y="0"/>
                </a:moveTo>
                <a:lnTo>
                  <a:pt x="2543439" y="2137429"/>
                </a:lnTo>
                <a:cubicBezTo>
                  <a:pt x="2678919" y="2272909"/>
                  <a:pt x="2772063" y="2434691"/>
                  <a:pt x="2822872" y="2606335"/>
                </a:cubicBezTo>
                <a:lnTo>
                  <a:pt x="2844974" y="2696845"/>
                </a:lnTo>
                <a:lnTo>
                  <a:pt x="78" y="2696747"/>
                </a:lnTo>
                <a:lnTo>
                  <a:pt x="0" y="406010"/>
                </a:lnTo>
                <a:lnTo>
                  <a:pt x="406010" y="0"/>
                </a:lnTo>
                <a:close/>
              </a:path>
            </a:pathLst>
          </a:custGeom>
          <a:gradFill flip="none" rotWithShape="1">
            <a:gsLst>
              <a:gs pos="0">
                <a:srgbClr val="FFFFFF">
                  <a:alpha val="0"/>
                </a:srgbClr>
              </a:gs>
              <a:gs pos="56000">
                <a:schemeClr val="accent1">
                  <a:alpha val="34000"/>
                </a:schemeClr>
              </a:gs>
              <a:gs pos="98000">
                <a:schemeClr val="accent1">
                  <a:alpha val="55000"/>
                </a:schemeClr>
              </a:gs>
            </a:gsLst>
            <a:lin ang="1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正文页-59_16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日期占位符 7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 wrap="square">
            <a:normAutofit/>
          </a:bodyPr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9" name="页脚占位符 8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 wrap="square">
            <a:normAutofit/>
          </a:bodyPr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  <p:sp>
        <p:nvSpPr>
          <p:cNvPr id="11" name="标题 10"/>
          <p:cNvSpPr>
            <a:spLocks noGrp="1"/>
          </p:cNvSpPr>
          <p:nvPr>
            <p:ph type="ctrTitle" idx="16385" hasCustomPrompt="1"/>
            <p:custDataLst>
              <p:tags r:id="rId5"/>
            </p:custDataLst>
          </p:nvPr>
        </p:nvSpPr>
        <p:spPr>
          <a:xfrm>
            <a:off x="609600" y="533400"/>
            <a:ext cx="10972800" cy="6096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3600" b="0" spc="0">
                <a:solidFill>
                  <a:schemeClr val="tx1"/>
                </a:solidFill>
              </a:defRPr>
            </a:lvl1pPr>
          </a:lstStyle>
          <a:p>
            <a:r>
              <a:rPr lang="zh-CN" altLang="en-US"/>
              <a:t>单击此处添加标题</a:t>
            </a:r>
            <a:endParaRPr lang="zh-CN" altLang="en-US"/>
          </a:p>
        </p:txBody>
      </p:sp>
      <p:sp>
        <p:nvSpPr>
          <p:cNvPr id="12" name="内容占位符 11"/>
          <p:cNvSpPr>
            <a:spLocks noGrp="1"/>
          </p:cNvSpPr>
          <p:nvPr>
            <p:ph idx="16392" hasCustomPrompt="1"/>
            <p:custDataLst>
              <p:tags r:id="rId6"/>
            </p:custDataLst>
          </p:nvPr>
        </p:nvSpPr>
        <p:spPr>
          <a:xfrm>
            <a:off x="609600" y="3708400"/>
            <a:ext cx="10972800" cy="2540000"/>
          </a:xfrm>
          <a:custGeom>
            <a:avLst/>
            <a:gdLst>
              <a:gd name="connisteX0" fmla="*/ 0 w 10972800"/>
              <a:gd name="connsiteY0" fmla="*/ 203200 h 2540000"/>
              <a:gd name="connisteX1" fmla="*/ 203200 w 10972800"/>
              <a:gd name="connsiteY1" fmla="*/ 0 h 2540000"/>
              <a:gd name="connisteX2" fmla="*/ 10769600 w 10972800"/>
              <a:gd name="connsiteY2" fmla="*/ 0 h 2540000"/>
              <a:gd name="connisteX3" fmla="*/ 10972800 w 10972800"/>
              <a:gd name="connsiteY3" fmla="*/ 203200 h 2540000"/>
              <a:gd name="connisteX4" fmla="*/ 10972800 w 10972800"/>
              <a:gd name="connsiteY4" fmla="*/ 2336800 h 2540000"/>
              <a:gd name="connisteX5" fmla="*/ 10769600 w 10972800"/>
              <a:gd name="connsiteY5" fmla="*/ 2540000 h 2540000"/>
              <a:gd name="connisteX6" fmla="*/ 203200 w 10972800"/>
              <a:gd name="connsiteY6" fmla="*/ 2540000 h 2540000"/>
              <a:gd name="connisteX7" fmla="*/ 0 w 10972800"/>
              <a:gd name="connsiteY7" fmla="*/ 2336800 h 2540000"/>
              <a:gd name="connisteX8" fmla="*/ 0 w 10972800"/>
              <a:gd name="connsiteY8" fmla="*/ 203200 h 25400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10972800" h="25400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10769600" y="0"/>
                </a:lnTo>
                <a:cubicBezTo>
                  <a:pt x="10881824" y="0"/>
                  <a:pt x="10972800" y="90976"/>
                  <a:pt x="10972800" y="203200"/>
                </a:cubicBezTo>
                <a:lnTo>
                  <a:pt x="10972800" y="2336800"/>
                </a:lnTo>
                <a:cubicBezTo>
                  <a:pt x="10972800" y="2449024"/>
                  <a:pt x="10881824" y="2540000"/>
                  <a:pt x="10769600" y="2540000"/>
                </a:cubicBezTo>
                <a:lnTo>
                  <a:pt x="203200" y="2540000"/>
                </a:lnTo>
                <a:cubicBezTo>
                  <a:pt x="90976" y="2540000"/>
                  <a:pt x="0" y="2449024"/>
                  <a:pt x="0" y="2336800"/>
                </a:cubicBezTo>
                <a:lnTo>
                  <a:pt x="0" y="203200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</p:spPr>
        <p:txBody>
          <a:bodyPr>
            <a:norm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13" name="装饰  2"/>
          <p:cNvSpPr>
            <a:spLocks noGrp="1"/>
          </p:cNvSpPr>
          <p:nvPr>
            <p:ph type="body" idx="16393" hasCustomPrompt="1"/>
            <p:custDataLst>
              <p:tags r:id="rId7"/>
            </p:custDataLst>
          </p:nvPr>
        </p:nvSpPr>
        <p:spPr>
          <a:xfrm>
            <a:off x="609600" y="1524000"/>
            <a:ext cx="50800" cy="1727200"/>
          </a:xfrm>
          <a:custGeom>
            <a:avLst/>
            <a:gdLst>
              <a:gd name="connisteX0" fmla="*/ 0 w 50800"/>
              <a:gd name="connsiteY0" fmla="*/ 25400 h 1727200"/>
              <a:gd name="connisteX1" fmla="*/ 25400 w 50800"/>
              <a:gd name="connsiteY1" fmla="*/ 0 h 1727200"/>
              <a:gd name="connisteX2" fmla="*/ 25400 w 50800"/>
              <a:gd name="connsiteY2" fmla="*/ 0 h 1727200"/>
              <a:gd name="connisteX3" fmla="*/ 50800 w 50800"/>
              <a:gd name="connsiteY3" fmla="*/ 25400 h 1727200"/>
              <a:gd name="connisteX4" fmla="*/ 50800 w 50800"/>
              <a:gd name="connsiteY4" fmla="*/ 1701800 h 1727200"/>
              <a:gd name="connisteX5" fmla="*/ 25400 w 50800"/>
              <a:gd name="connsiteY5" fmla="*/ 1727200 h 1727200"/>
              <a:gd name="connisteX6" fmla="*/ 25400 w 50800"/>
              <a:gd name="connsiteY6" fmla="*/ 1727200 h 1727200"/>
              <a:gd name="connisteX7" fmla="*/ 0 w 50800"/>
              <a:gd name="connsiteY7" fmla="*/ 1701800 h 1727200"/>
              <a:gd name="connisteX8" fmla="*/ 0 w 50800"/>
              <a:gd name="connsiteY8" fmla="*/ 25400 h 17272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50800" h="1727200">
                <a:moveTo>
                  <a:pt x="0" y="25400"/>
                </a:moveTo>
                <a:cubicBezTo>
                  <a:pt x="0" y="11372"/>
                  <a:pt x="11372" y="0"/>
                  <a:pt x="25400" y="0"/>
                </a:cubicBezTo>
                <a:lnTo>
                  <a:pt x="25400" y="0"/>
                </a:lnTo>
                <a:cubicBezTo>
                  <a:pt x="39428" y="0"/>
                  <a:pt x="50800" y="11372"/>
                  <a:pt x="50800" y="25400"/>
                </a:cubicBezTo>
                <a:lnTo>
                  <a:pt x="50800" y="1701800"/>
                </a:lnTo>
                <a:cubicBezTo>
                  <a:pt x="50800" y="1715828"/>
                  <a:pt x="39428" y="1727200"/>
                  <a:pt x="25400" y="1727200"/>
                </a:cubicBezTo>
                <a:lnTo>
                  <a:pt x="25400" y="1727200"/>
                </a:lnTo>
                <a:cubicBezTo>
                  <a:pt x="11372" y="1727200"/>
                  <a:pt x="0" y="1715828"/>
                  <a:pt x="0" y="1701800"/>
                </a:cubicBezTo>
                <a:lnTo>
                  <a:pt x="0" y="2540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14" name="文本占位符 13"/>
          <p:cNvSpPr>
            <a:spLocks noGrp="1"/>
          </p:cNvSpPr>
          <p:nvPr>
            <p:ph type="body" idx="16386" hasCustomPrompt="1"/>
            <p:custDataLst>
              <p:tags r:id="rId8"/>
            </p:custDataLst>
          </p:nvPr>
        </p:nvSpPr>
        <p:spPr>
          <a:xfrm>
            <a:off x="762000" y="1524000"/>
            <a:ext cx="3098800" cy="4064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单击此处添加项标题</a:t>
            </a:r>
            <a:endParaRPr lang="zh-CN" altLang="en-US" smtClean="0"/>
          </a:p>
        </p:txBody>
      </p:sp>
      <p:sp>
        <p:nvSpPr>
          <p:cNvPr id="15" name="文本占位符 14"/>
          <p:cNvSpPr>
            <a:spLocks noGrp="1"/>
          </p:cNvSpPr>
          <p:nvPr>
            <p:ph type="body" idx="16387" hasCustomPrompt="1"/>
            <p:custDataLst>
              <p:tags r:id="rId9"/>
            </p:custDataLst>
          </p:nvPr>
        </p:nvSpPr>
        <p:spPr>
          <a:xfrm>
            <a:off x="762000" y="2032000"/>
            <a:ext cx="3098800" cy="12192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  <p:sp>
        <p:nvSpPr>
          <p:cNvPr id="16" name="装饰  5"/>
          <p:cNvSpPr>
            <a:spLocks noGrp="1"/>
          </p:cNvSpPr>
          <p:nvPr>
            <p:ph type="body" idx="16394" hasCustomPrompt="1"/>
            <p:custDataLst>
              <p:tags r:id="rId10"/>
            </p:custDataLst>
          </p:nvPr>
        </p:nvSpPr>
        <p:spPr>
          <a:xfrm>
            <a:off x="4470400" y="1524000"/>
            <a:ext cx="50800" cy="1727200"/>
          </a:xfrm>
          <a:custGeom>
            <a:avLst/>
            <a:gdLst>
              <a:gd name="connisteX0" fmla="*/ 0 w 50800"/>
              <a:gd name="connsiteY0" fmla="*/ 25400 h 1727200"/>
              <a:gd name="connisteX1" fmla="*/ 25400 w 50800"/>
              <a:gd name="connsiteY1" fmla="*/ 0 h 1727200"/>
              <a:gd name="connisteX2" fmla="*/ 25400 w 50800"/>
              <a:gd name="connsiteY2" fmla="*/ 0 h 1727200"/>
              <a:gd name="connisteX3" fmla="*/ 50800 w 50800"/>
              <a:gd name="connsiteY3" fmla="*/ 25400 h 1727200"/>
              <a:gd name="connisteX4" fmla="*/ 50800 w 50800"/>
              <a:gd name="connsiteY4" fmla="*/ 1701800 h 1727200"/>
              <a:gd name="connisteX5" fmla="*/ 25400 w 50800"/>
              <a:gd name="connsiteY5" fmla="*/ 1727200 h 1727200"/>
              <a:gd name="connisteX6" fmla="*/ 25400 w 50800"/>
              <a:gd name="connsiteY6" fmla="*/ 1727200 h 1727200"/>
              <a:gd name="connisteX7" fmla="*/ 0 w 50800"/>
              <a:gd name="connsiteY7" fmla="*/ 1701800 h 1727200"/>
              <a:gd name="connisteX8" fmla="*/ 0 w 50800"/>
              <a:gd name="connsiteY8" fmla="*/ 25400 h 17272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50800" h="1727200">
                <a:moveTo>
                  <a:pt x="0" y="25400"/>
                </a:moveTo>
                <a:cubicBezTo>
                  <a:pt x="0" y="11372"/>
                  <a:pt x="11372" y="0"/>
                  <a:pt x="25400" y="0"/>
                </a:cubicBezTo>
                <a:lnTo>
                  <a:pt x="25400" y="0"/>
                </a:lnTo>
                <a:cubicBezTo>
                  <a:pt x="39428" y="0"/>
                  <a:pt x="50800" y="11372"/>
                  <a:pt x="50800" y="25400"/>
                </a:cubicBezTo>
                <a:lnTo>
                  <a:pt x="50800" y="1701800"/>
                </a:lnTo>
                <a:cubicBezTo>
                  <a:pt x="50800" y="1715828"/>
                  <a:pt x="39428" y="1727200"/>
                  <a:pt x="25400" y="1727200"/>
                </a:cubicBezTo>
                <a:lnTo>
                  <a:pt x="25400" y="1727200"/>
                </a:lnTo>
                <a:cubicBezTo>
                  <a:pt x="11372" y="1727200"/>
                  <a:pt x="0" y="1715828"/>
                  <a:pt x="0" y="1701800"/>
                </a:cubicBezTo>
                <a:lnTo>
                  <a:pt x="0" y="2540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17" name="文本占位符 16"/>
          <p:cNvSpPr>
            <a:spLocks noGrp="1"/>
          </p:cNvSpPr>
          <p:nvPr>
            <p:ph type="body" idx="16388" hasCustomPrompt="1"/>
            <p:custDataLst>
              <p:tags r:id="rId11"/>
            </p:custDataLst>
          </p:nvPr>
        </p:nvSpPr>
        <p:spPr>
          <a:xfrm>
            <a:off x="4622800" y="1524000"/>
            <a:ext cx="3098800" cy="4064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单击此处添加项标题</a:t>
            </a:r>
            <a:endParaRPr lang="zh-CN" altLang="en-US" smtClean="0"/>
          </a:p>
        </p:txBody>
      </p:sp>
      <p:sp>
        <p:nvSpPr>
          <p:cNvPr id="18" name="文本占位符 17"/>
          <p:cNvSpPr>
            <a:spLocks noGrp="1"/>
          </p:cNvSpPr>
          <p:nvPr>
            <p:ph type="body" idx="16389" hasCustomPrompt="1"/>
            <p:custDataLst>
              <p:tags r:id="rId12"/>
            </p:custDataLst>
          </p:nvPr>
        </p:nvSpPr>
        <p:spPr>
          <a:xfrm>
            <a:off x="4622800" y="2032000"/>
            <a:ext cx="3098800" cy="12192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  <p:sp>
        <p:nvSpPr>
          <p:cNvPr id="19" name="装饰  8"/>
          <p:cNvSpPr>
            <a:spLocks noGrp="1"/>
          </p:cNvSpPr>
          <p:nvPr>
            <p:ph type="body" idx="16395" hasCustomPrompt="1"/>
            <p:custDataLst>
              <p:tags r:id="rId13"/>
            </p:custDataLst>
          </p:nvPr>
        </p:nvSpPr>
        <p:spPr>
          <a:xfrm>
            <a:off x="8331200" y="1524000"/>
            <a:ext cx="50800" cy="1727200"/>
          </a:xfrm>
          <a:custGeom>
            <a:avLst/>
            <a:gdLst>
              <a:gd name="connisteX0" fmla="*/ 0 w 50800"/>
              <a:gd name="connsiteY0" fmla="*/ 25400 h 1727200"/>
              <a:gd name="connisteX1" fmla="*/ 25400 w 50800"/>
              <a:gd name="connsiteY1" fmla="*/ 0 h 1727200"/>
              <a:gd name="connisteX2" fmla="*/ 25400 w 50800"/>
              <a:gd name="connsiteY2" fmla="*/ 0 h 1727200"/>
              <a:gd name="connisteX3" fmla="*/ 50800 w 50800"/>
              <a:gd name="connsiteY3" fmla="*/ 25400 h 1727200"/>
              <a:gd name="connisteX4" fmla="*/ 50800 w 50800"/>
              <a:gd name="connsiteY4" fmla="*/ 1701800 h 1727200"/>
              <a:gd name="connisteX5" fmla="*/ 25400 w 50800"/>
              <a:gd name="connsiteY5" fmla="*/ 1727200 h 1727200"/>
              <a:gd name="connisteX6" fmla="*/ 25400 w 50800"/>
              <a:gd name="connsiteY6" fmla="*/ 1727200 h 1727200"/>
              <a:gd name="connisteX7" fmla="*/ 0 w 50800"/>
              <a:gd name="connsiteY7" fmla="*/ 1701800 h 1727200"/>
              <a:gd name="connisteX8" fmla="*/ 0 w 50800"/>
              <a:gd name="connsiteY8" fmla="*/ 25400 h 17272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50800" h="1727200">
                <a:moveTo>
                  <a:pt x="0" y="25400"/>
                </a:moveTo>
                <a:cubicBezTo>
                  <a:pt x="0" y="11372"/>
                  <a:pt x="11372" y="0"/>
                  <a:pt x="25400" y="0"/>
                </a:cubicBezTo>
                <a:lnTo>
                  <a:pt x="25400" y="0"/>
                </a:lnTo>
                <a:cubicBezTo>
                  <a:pt x="39428" y="0"/>
                  <a:pt x="50800" y="11372"/>
                  <a:pt x="50800" y="25400"/>
                </a:cubicBezTo>
                <a:lnTo>
                  <a:pt x="50800" y="1701800"/>
                </a:lnTo>
                <a:cubicBezTo>
                  <a:pt x="50800" y="1715828"/>
                  <a:pt x="39428" y="1727200"/>
                  <a:pt x="25400" y="1727200"/>
                </a:cubicBezTo>
                <a:lnTo>
                  <a:pt x="25400" y="1727200"/>
                </a:lnTo>
                <a:cubicBezTo>
                  <a:pt x="11372" y="1727200"/>
                  <a:pt x="0" y="1715828"/>
                  <a:pt x="0" y="1701800"/>
                </a:cubicBezTo>
                <a:lnTo>
                  <a:pt x="0" y="2540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20" name="文本占位符 19"/>
          <p:cNvSpPr>
            <a:spLocks noGrp="1"/>
          </p:cNvSpPr>
          <p:nvPr>
            <p:ph type="body" idx="16390" hasCustomPrompt="1"/>
            <p:custDataLst>
              <p:tags r:id="rId14"/>
            </p:custDataLst>
          </p:nvPr>
        </p:nvSpPr>
        <p:spPr>
          <a:xfrm>
            <a:off x="8483600" y="1524000"/>
            <a:ext cx="3098800" cy="4064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单击此处添加项标题</a:t>
            </a:r>
            <a:endParaRPr lang="zh-CN" altLang="en-US" smtClean="0"/>
          </a:p>
        </p:txBody>
      </p:sp>
      <p:sp>
        <p:nvSpPr>
          <p:cNvPr id="21" name="文本占位符 20"/>
          <p:cNvSpPr>
            <a:spLocks noGrp="1"/>
          </p:cNvSpPr>
          <p:nvPr>
            <p:ph type="body" idx="16391" hasCustomPrompt="1"/>
            <p:custDataLst>
              <p:tags r:id="rId15"/>
            </p:custDataLst>
          </p:nvPr>
        </p:nvSpPr>
        <p:spPr>
          <a:xfrm>
            <a:off x="8483600" y="2032000"/>
            <a:ext cx="3098800" cy="12192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正文页-62_24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日期占位符 7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 wrap="square">
            <a:normAutofit/>
          </a:bodyPr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9" name="页脚占位符 8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 wrap="square">
            <a:normAutofit/>
          </a:bodyPr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  <p:sp>
        <p:nvSpPr>
          <p:cNvPr id="11" name="标题 10"/>
          <p:cNvSpPr>
            <a:spLocks noGrp="1"/>
          </p:cNvSpPr>
          <p:nvPr>
            <p:ph type="ctrTitle" idx="16385" hasCustomPrompt="1"/>
            <p:custDataLst>
              <p:tags r:id="rId5"/>
            </p:custDataLst>
          </p:nvPr>
        </p:nvSpPr>
        <p:spPr>
          <a:xfrm>
            <a:off x="609600" y="533400"/>
            <a:ext cx="3429000" cy="12192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3600" b="0" spc="0">
                <a:solidFill>
                  <a:schemeClr val="tx1"/>
                </a:solidFill>
              </a:defRPr>
            </a:lvl1pPr>
          </a:lstStyle>
          <a:p>
            <a:r>
              <a:rPr lang="zh-CN" altLang="en-US"/>
              <a:t>单击此处添加标题</a:t>
            </a:r>
            <a:endParaRPr lang="zh-CN" altLang="en-US"/>
          </a:p>
        </p:txBody>
      </p:sp>
      <p:sp>
        <p:nvSpPr>
          <p:cNvPr id="12" name="内容占位符 11"/>
          <p:cNvSpPr>
            <a:spLocks noGrp="1"/>
          </p:cNvSpPr>
          <p:nvPr>
            <p:ph idx="16392" hasCustomPrompt="1"/>
            <p:custDataLst>
              <p:tags r:id="rId6"/>
            </p:custDataLst>
          </p:nvPr>
        </p:nvSpPr>
        <p:spPr>
          <a:xfrm>
            <a:off x="609600" y="3403600"/>
            <a:ext cx="10972800" cy="2844800"/>
          </a:xfrm>
          <a:custGeom>
            <a:avLst/>
            <a:gdLst>
              <a:gd name="connisteX0" fmla="*/ 0 w 10972800"/>
              <a:gd name="connsiteY0" fmla="*/ 203200 h 2844800"/>
              <a:gd name="connisteX1" fmla="*/ 203200 w 10972800"/>
              <a:gd name="connsiteY1" fmla="*/ 0 h 2844800"/>
              <a:gd name="connisteX2" fmla="*/ 10769600 w 10972800"/>
              <a:gd name="connsiteY2" fmla="*/ 0 h 2844800"/>
              <a:gd name="connisteX3" fmla="*/ 10972800 w 10972800"/>
              <a:gd name="connsiteY3" fmla="*/ 203200 h 2844800"/>
              <a:gd name="connisteX4" fmla="*/ 10972800 w 10972800"/>
              <a:gd name="connsiteY4" fmla="*/ 2641600 h 2844800"/>
              <a:gd name="connisteX5" fmla="*/ 10769600 w 10972800"/>
              <a:gd name="connsiteY5" fmla="*/ 2844800 h 2844800"/>
              <a:gd name="connisteX6" fmla="*/ 203200 w 10972800"/>
              <a:gd name="connsiteY6" fmla="*/ 2844800 h 2844800"/>
              <a:gd name="connisteX7" fmla="*/ 0 w 10972800"/>
              <a:gd name="connsiteY7" fmla="*/ 2641600 h 2844800"/>
              <a:gd name="connisteX8" fmla="*/ 0 w 10972800"/>
              <a:gd name="connsiteY8" fmla="*/ 203200 h 28448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10972800" h="28448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10769600" y="0"/>
                </a:lnTo>
                <a:cubicBezTo>
                  <a:pt x="10881824" y="0"/>
                  <a:pt x="10972800" y="90976"/>
                  <a:pt x="10972800" y="203200"/>
                </a:cubicBezTo>
                <a:lnTo>
                  <a:pt x="10972800" y="2641600"/>
                </a:lnTo>
                <a:cubicBezTo>
                  <a:pt x="10972800" y="2753824"/>
                  <a:pt x="10881824" y="2844800"/>
                  <a:pt x="10769600" y="2844800"/>
                </a:cubicBezTo>
                <a:lnTo>
                  <a:pt x="203200" y="2844800"/>
                </a:lnTo>
                <a:cubicBezTo>
                  <a:pt x="90976" y="2844800"/>
                  <a:pt x="0" y="2753824"/>
                  <a:pt x="0" y="2641600"/>
                </a:cubicBezTo>
                <a:lnTo>
                  <a:pt x="0" y="203200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</p:spPr>
        <p:txBody>
          <a:bodyPr>
            <a:norm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13" name="装饰  2"/>
          <p:cNvSpPr>
            <a:spLocks noGrp="1"/>
          </p:cNvSpPr>
          <p:nvPr>
            <p:ph type="body" idx="16393" hasCustomPrompt="1"/>
            <p:custDataLst>
              <p:tags r:id="rId7"/>
            </p:custDataLst>
          </p:nvPr>
        </p:nvSpPr>
        <p:spPr>
          <a:xfrm>
            <a:off x="4648200" y="609600"/>
            <a:ext cx="50800" cy="2336800"/>
          </a:xfrm>
          <a:custGeom>
            <a:avLst/>
            <a:gdLst>
              <a:gd name="connisteX0" fmla="*/ 0 w 50800"/>
              <a:gd name="connsiteY0" fmla="*/ 25400 h 2336800"/>
              <a:gd name="connisteX1" fmla="*/ 25400 w 50800"/>
              <a:gd name="connsiteY1" fmla="*/ 0 h 2336800"/>
              <a:gd name="connisteX2" fmla="*/ 25400 w 50800"/>
              <a:gd name="connsiteY2" fmla="*/ 0 h 2336800"/>
              <a:gd name="connisteX3" fmla="*/ 50800 w 50800"/>
              <a:gd name="connsiteY3" fmla="*/ 25400 h 2336800"/>
              <a:gd name="connisteX4" fmla="*/ 50800 w 50800"/>
              <a:gd name="connsiteY4" fmla="*/ 2311400 h 2336800"/>
              <a:gd name="connisteX5" fmla="*/ 25400 w 50800"/>
              <a:gd name="connsiteY5" fmla="*/ 2336800 h 2336800"/>
              <a:gd name="connisteX6" fmla="*/ 25400 w 50800"/>
              <a:gd name="connsiteY6" fmla="*/ 2336800 h 2336800"/>
              <a:gd name="connisteX7" fmla="*/ 0 w 50800"/>
              <a:gd name="connsiteY7" fmla="*/ 2311400 h 2336800"/>
              <a:gd name="connisteX8" fmla="*/ 0 w 50800"/>
              <a:gd name="connsiteY8" fmla="*/ 25400 h 23368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50800" h="2336800">
                <a:moveTo>
                  <a:pt x="0" y="25400"/>
                </a:moveTo>
                <a:cubicBezTo>
                  <a:pt x="0" y="11372"/>
                  <a:pt x="11372" y="0"/>
                  <a:pt x="25400" y="0"/>
                </a:cubicBezTo>
                <a:lnTo>
                  <a:pt x="25400" y="0"/>
                </a:lnTo>
                <a:cubicBezTo>
                  <a:pt x="39428" y="0"/>
                  <a:pt x="50800" y="11372"/>
                  <a:pt x="50800" y="25400"/>
                </a:cubicBezTo>
                <a:lnTo>
                  <a:pt x="50800" y="2311400"/>
                </a:lnTo>
                <a:cubicBezTo>
                  <a:pt x="50800" y="2325428"/>
                  <a:pt x="39428" y="2336800"/>
                  <a:pt x="25400" y="2336800"/>
                </a:cubicBezTo>
                <a:lnTo>
                  <a:pt x="25400" y="2336800"/>
                </a:lnTo>
                <a:cubicBezTo>
                  <a:pt x="11372" y="2336800"/>
                  <a:pt x="0" y="2325428"/>
                  <a:pt x="0" y="2311400"/>
                </a:cubicBezTo>
                <a:lnTo>
                  <a:pt x="0" y="2540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14" name="文本占位符 13"/>
          <p:cNvSpPr>
            <a:spLocks noGrp="1"/>
          </p:cNvSpPr>
          <p:nvPr>
            <p:ph type="body" idx="16386" hasCustomPrompt="1"/>
            <p:custDataLst>
              <p:tags r:id="rId8"/>
            </p:custDataLst>
          </p:nvPr>
        </p:nvSpPr>
        <p:spPr>
          <a:xfrm>
            <a:off x="4800600" y="609600"/>
            <a:ext cx="1752600" cy="4064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项标题</a:t>
            </a:r>
            <a:endParaRPr lang="zh-CN" altLang="en-US" smtClean="0"/>
          </a:p>
        </p:txBody>
      </p:sp>
      <p:sp>
        <p:nvSpPr>
          <p:cNvPr id="15" name="文本占位符 14"/>
          <p:cNvSpPr>
            <a:spLocks noGrp="1"/>
          </p:cNvSpPr>
          <p:nvPr>
            <p:ph type="body" idx="16387" hasCustomPrompt="1"/>
            <p:custDataLst>
              <p:tags r:id="rId9"/>
            </p:custDataLst>
          </p:nvPr>
        </p:nvSpPr>
        <p:spPr>
          <a:xfrm>
            <a:off x="4800600" y="1117600"/>
            <a:ext cx="1752600" cy="18288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  <p:sp>
        <p:nvSpPr>
          <p:cNvPr id="16" name="装饰  5"/>
          <p:cNvSpPr>
            <a:spLocks noGrp="1"/>
          </p:cNvSpPr>
          <p:nvPr>
            <p:ph type="body" idx="16394" hasCustomPrompt="1"/>
            <p:custDataLst>
              <p:tags r:id="rId10"/>
            </p:custDataLst>
          </p:nvPr>
        </p:nvSpPr>
        <p:spPr>
          <a:xfrm>
            <a:off x="7162800" y="609600"/>
            <a:ext cx="50800" cy="2336800"/>
          </a:xfrm>
          <a:custGeom>
            <a:avLst/>
            <a:gdLst>
              <a:gd name="connisteX0" fmla="*/ 0 w 50800"/>
              <a:gd name="connsiteY0" fmla="*/ 25400 h 2336800"/>
              <a:gd name="connisteX1" fmla="*/ 25400 w 50800"/>
              <a:gd name="connsiteY1" fmla="*/ 0 h 2336800"/>
              <a:gd name="connisteX2" fmla="*/ 25400 w 50800"/>
              <a:gd name="connsiteY2" fmla="*/ 0 h 2336800"/>
              <a:gd name="connisteX3" fmla="*/ 50800 w 50800"/>
              <a:gd name="connsiteY3" fmla="*/ 25400 h 2336800"/>
              <a:gd name="connisteX4" fmla="*/ 50800 w 50800"/>
              <a:gd name="connsiteY4" fmla="*/ 2311400 h 2336800"/>
              <a:gd name="connisteX5" fmla="*/ 25400 w 50800"/>
              <a:gd name="connsiteY5" fmla="*/ 2336800 h 2336800"/>
              <a:gd name="connisteX6" fmla="*/ 25400 w 50800"/>
              <a:gd name="connsiteY6" fmla="*/ 2336800 h 2336800"/>
              <a:gd name="connisteX7" fmla="*/ 0 w 50800"/>
              <a:gd name="connsiteY7" fmla="*/ 2311400 h 2336800"/>
              <a:gd name="connisteX8" fmla="*/ 0 w 50800"/>
              <a:gd name="connsiteY8" fmla="*/ 25400 h 23368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50800" h="2336800">
                <a:moveTo>
                  <a:pt x="0" y="25400"/>
                </a:moveTo>
                <a:cubicBezTo>
                  <a:pt x="0" y="11372"/>
                  <a:pt x="11372" y="0"/>
                  <a:pt x="25400" y="0"/>
                </a:cubicBezTo>
                <a:lnTo>
                  <a:pt x="25400" y="0"/>
                </a:lnTo>
                <a:cubicBezTo>
                  <a:pt x="39428" y="0"/>
                  <a:pt x="50800" y="11372"/>
                  <a:pt x="50800" y="25400"/>
                </a:cubicBezTo>
                <a:lnTo>
                  <a:pt x="50800" y="2311400"/>
                </a:lnTo>
                <a:cubicBezTo>
                  <a:pt x="50800" y="2325428"/>
                  <a:pt x="39428" y="2336800"/>
                  <a:pt x="25400" y="2336800"/>
                </a:cubicBezTo>
                <a:lnTo>
                  <a:pt x="25400" y="2336800"/>
                </a:lnTo>
                <a:cubicBezTo>
                  <a:pt x="11372" y="2336800"/>
                  <a:pt x="0" y="2325428"/>
                  <a:pt x="0" y="2311400"/>
                </a:cubicBezTo>
                <a:lnTo>
                  <a:pt x="0" y="2540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17" name="文本占位符 16"/>
          <p:cNvSpPr>
            <a:spLocks noGrp="1"/>
          </p:cNvSpPr>
          <p:nvPr>
            <p:ph type="body" idx="16388" hasCustomPrompt="1"/>
            <p:custDataLst>
              <p:tags r:id="rId11"/>
            </p:custDataLst>
          </p:nvPr>
        </p:nvSpPr>
        <p:spPr>
          <a:xfrm>
            <a:off x="7315200" y="609600"/>
            <a:ext cx="1752600" cy="4064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项标题</a:t>
            </a:r>
            <a:endParaRPr lang="zh-CN" altLang="en-US" smtClean="0"/>
          </a:p>
        </p:txBody>
      </p:sp>
      <p:sp>
        <p:nvSpPr>
          <p:cNvPr id="18" name="文本占位符 17"/>
          <p:cNvSpPr>
            <a:spLocks noGrp="1"/>
          </p:cNvSpPr>
          <p:nvPr>
            <p:ph type="body" idx="16389" hasCustomPrompt="1"/>
            <p:custDataLst>
              <p:tags r:id="rId12"/>
            </p:custDataLst>
          </p:nvPr>
        </p:nvSpPr>
        <p:spPr>
          <a:xfrm>
            <a:off x="7315200" y="1117600"/>
            <a:ext cx="1752600" cy="18288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  <p:sp>
        <p:nvSpPr>
          <p:cNvPr id="19" name="装饰  8"/>
          <p:cNvSpPr>
            <a:spLocks noGrp="1"/>
          </p:cNvSpPr>
          <p:nvPr>
            <p:ph type="body" idx="16395" hasCustomPrompt="1"/>
            <p:custDataLst>
              <p:tags r:id="rId13"/>
            </p:custDataLst>
          </p:nvPr>
        </p:nvSpPr>
        <p:spPr>
          <a:xfrm>
            <a:off x="9677400" y="609600"/>
            <a:ext cx="50800" cy="2336800"/>
          </a:xfrm>
          <a:custGeom>
            <a:avLst/>
            <a:gdLst>
              <a:gd name="connisteX0" fmla="*/ 0 w 50800"/>
              <a:gd name="connsiteY0" fmla="*/ 25400 h 2336800"/>
              <a:gd name="connisteX1" fmla="*/ 25400 w 50800"/>
              <a:gd name="connsiteY1" fmla="*/ 0 h 2336800"/>
              <a:gd name="connisteX2" fmla="*/ 25400 w 50800"/>
              <a:gd name="connsiteY2" fmla="*/ 0 h 2336800"/>
              <a:gd name="connisteX3" fmla="*/ 50800 w 50800"/>
              <a:gd name="connsiteY3" fmla="*/ 25400 h 2336800"/>
              <a:gd name="connisteX4" fmla="*/ 50800 w 50800"/>
              <a:gd name="connsiteY4" fmla="*/ 2311400 h 2336800"/>
              <a:gd name="connisteX5" fmla="*/ 25400 w 50800"/>
              <a:gd name="connsiteY5" fmla="*/ 2336800 h 2336800"/>
              <a:gd name="connisteX6" fmla="*/ 25400 w 50800"/>
              <a:gd name="connsiteY6" fmla="*/ 2336800 h 2336800"/>
              <a:gd name="connisteX7" fmla="*/ 0 w 50800"/>
              <a:gd name="connsiteY7" fmla="*/ 2311400 h 2336800"/>
              <a:gd name="connisteX8" fmla="*/ 0 w 50800"/>
              <a:gd name="connsiteY8" fmla="*/ 25400 h 23368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50800" h="2336800">
                <a:moveTo>
                  <a:pt x="0" y="25400"/>
                </a:moveTo>
                <a:cubicBezTo>
                  <a:pt x="0" y="11372"/>
                  <a:pt x="11372" y="0"/>
                  <a:pt x="25400" y="0"/>
                </a:cubicBezTo>
                <a:lnTo>
                  <a:pt x="25400" y="0"/>
                </a:lnTo>
                <a:cubicBezTo>
                  <a:pt x="39428" y="0"/>
                  <a:pt x="50800" y="11372"/>
                  <a:pt x="50800" y="25400"/>
                </a:cubicBezTo>
                <a:lnTo>
                  <a:pt x="50800" y="2311400"/>
                </a:lnTo>
                <a:cubicBezTo>
                  <a:pt x="50800" y="2325428"/>
                  <a:pt x="39428" y="2336800"/>
                  <a:pt x="25400" y="2336800"/>
                </a:cubicBezTo>
                <a:lnTo>
                  <a:pt x="25400" y="2336800"/>
                </a:lnTo>
                <a:cubicBezTo>
                  <a:pt x="11372" y="2336800"/>
                  <a:pt x="0" y="2325428"/>
                  <a:pt x="0" y="2311400"/>
                </a:cubicBezTo>
                <a:lnTo>
                  <a:pt x="0" y="2540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20" name="文本占位符 19"/>
          <p:cNvSpPr>
            <a:spLocks noGrp="1"/>
          </p:cNvSpPr>
          <p:nvPr>
            <p:ph type="body" idx="16390" hasCustomPrompt="1"/>
            <p:custDataLst>
              <p:tags r:id="rId14"/>
            </p:custDataLst>
          </p:nvPr>
        </p:nvSpPr>
        <p:spPr>
          <a:xfrm>
            <a:off x="9829800" y="609600"/>
            <a:ext cx="1752600" cy="4064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项标题</a:t>
            </a:r>
            <a:endParaRPr lang="zh-CN" altLang="en-US" smtClean="0"/>
          </a:p>
        </p:txBody>
      </p:sp>
      <p:sp>
        <p:nvSpPr>
          <p:cNvPr id="21" name="文本占位符 20"/>
          <p:cNvSpPr>
            <a:spLocks noGrp="1"/>
          </p:cNvSpPr>
          <p:nvPr>
            <p:ph type="body" idx="16391" hasCustomPrompt="1"/>
            <p:custDataLst>
              <p:tags r:id="rId15"/>
            </p:custDataLst>
          </p:nvPr>
        </p:nvSpPr>
        <p:spPr>
          <a:xfrm>
            <a:off x="9829800" y="1117600"/>
            <a:ext cx="1752600" cy="18288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正文页-26_8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日期占位符 7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 wrap="square">
            <a:normAutofit/>
          </a:bodyPr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9" name="页脚占位符 8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 wrap="square">
            <a:normAutofit/>
          </a:bodyPr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  <p:sp>
        <p:nvSpPr>
          <p:cNvPr id="11" name="标题 10"/>
          <p:cNvSpPr>
            <a:spLocks noGrp="1"/>
          </p:cNvSpPr>
          <p:nvPr>
            <p:ph type="ctrTitle" idx="16385" hasCustomPrompt="1"/>
            <p:custDataLst>
              <p:tags r:id="rId5"/>
            </p:custDataLst>
          </p:nvPr>
        </p:nvSpPr>
        <p:spPr>
          <a:xfrm>
            <a:off x="609600" y="533400"/>
            <a:ext cx="10972800" cy="6096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3600" b="0" spc="0">
                <a:solidFill>
                  <a:schemeClr val="tx1"/>
                </a:solidFill>
              </a:defRPr>
            </a:lvl1pPr>
          </a:lstStyle>
          <a:p>
            <a:r>
              <a:rPr lang="zh-CN" altLang="en-US"/>
              <a:t>单击此处添加标题</a:t>
            </a:r>
            <a:endParaRPr lang="zh-CN" altLang="en-US"/>
          </a:p>
        </p:txBody>
      </p:sp>
      <p:sp>
        <p:nvSpPr>
          <p:cNvPr id="12" name="装饰  1"/>
          <p:cNvSpPr>
            <a:spLocks noGrp="1"/>
          </p:cNvSpPr>
          <p:nvPr>
            <p:ph type="body" idx="16390" hasCustomPrompt="1"/>
            <p:custDataLst>
              <p:tags r:id="rId6"/>
            </p:custDataLst>
          </p:nvPr>
        </p:nvSpPr>
        <p:spPr>
          <a:xfrm>
            <a:off x="609600" y="1524000"/>
            <a:ext cx="5384800" cy="2209800"/>
          </a:xfrm>
          <a:custGeom>
            <a:avLst/>
            <a:gdLst>
              <a:gd name="connisteX0" fmla="*/ 0 w 5384800"/>
              <a:gd name="connsiteY0" fmla="*/ 203200 h 2209800"/>
              <a:gd name="connisteX1" fmla="*/ 203200 w 5384800"/>
              <a:gd name="connsiteY1" fmla="*/ 0 h 2209800"/>
              <a:gd name="connisteX2" fmla="*/ 5384800 w 5384800"/>
              <a:gd name="connsiteY2" fmla="*/ 0 h 2209800"/>
              <a:gd name="connisteX3" fmla="*/ 5384800 w 5384800"/>
              <a:gd name="connsiteY3" fmla="*/ 2209800 h 2209800"/>
              <a:gd name="connisteX4" fmla="*/ 203200 w 5384800"/>
              <a:gd name="connsiteY4" fmla="*/ 2209800 h 2209800"/>
              <a:gd name="connisteX5" fmla="*/ 0 w 5384800"/>
              <a:gd name="connsiteY5" fmla="*/ 2006600 h 2209800"/>
              <a:gd name="connisteX6" fmla="*/ 0 w 5384800"/>
              <a:gd name="connsiteY6" fmla="*/ 203200 h 22098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</a:cxnLst>
            <a:pathLst>
              <a:path w="5384800" h="22098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5384800" y="0"/>
                </a:lnTo>
                <a:lnTo>
                  <a:pt x="5384800" y="2209800"/>
                </a:lnTo>
                <a:lnTo>
                  <a:pt x="203200" y="2209800"/>
                </a:lnTo>
                <a:cubicBezTo>
                  <a:pt x="90976" y="2209800"/>
                  <a:pt x="0" y="2118824"/>
                  <a:pt x="0" y="2006600"/>
                </a:cubicBezTo>
                <a:lnTo>
                  <a:pt x="0" y="20320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0"/>
                  <a:lumOff val="100000"/>
                </a:schemeClr>
              </a:gs>
              <a:gs pos="100000">
                <a:schemeClr val="accent1">
                  <a:lumMod val="0"/>
                  <a:lumOff val="100000"/>
                </a:schemeClr>
              </a:gs>
            </a:gsLst>
            <a:lin ang="5400000"/>
          </a:gra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13" name="图片占位符 12"/>
          <p:cNvSpPr>
            <a:spLocks noGrp="1"/>
          </p:cNvSpPr>
          <p:nvPr>
            <p:ph type="pic" idx="16391" hasCustomPrompt="1"/>
            <p:custDataLst>
              <p:tags r:id="rId7"/>
            </p:custDataLst>
          </p:nvPr>
        </p:nvSpPr>
        <p:spPr>
          <a:xfrm>
            <a:off x="5994400" y="1524000"/>
            <a:ext cx="5588000" cy="2209800"/>
          </a:xfrm>
          <a:custGeom>
            <a:avLst/>
            <a:gdLst>
              <a:gd name="connisteX0" fmla="*/ 0 w 5588000"/>
              <a:gd name="connsiteY0" fmla="*/ 0 h 2209800"/>
              <a:gd name="connisteX1" fmla="*/ 5384800 w 5588000"/>
              <a:gd name="connsiteY1" fmla="*/ 0 h 2209800"/>
              <a:gd name="connisteX2" fmla="*/ 5588000 w 5588000"/>
              <a:gd name="connsiteY2" fmla="*/ 203200 h 2209800"/>
              <a:gd name="connisteX3" fmla="*/ 5588000 w 5588000"/>
              <a:gd name="connsiteY3" fmla="*/ 2006600 h 2209800"/>
              <a:gd name="connisteX4" fmla="*/ 5384800 w 5588000"/>
              <a:gd name="connsiteY4" fmla="*/ 2209800 h 2209800"/>
              <a:gd name="connisteX5" fmla="*/ 0 w 5588000"/>
              <a:gd name="connsiteY5" fmla="*/ 2209800 h 2209800"/>
              <a:gd name="connisteX6" fmla="*/ 0 w 5588000"/>
              <a:gd name="connsiteY6" fmla="*/ 0 h 22098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</a:cxnLst>
            <a:pathLst>
              <a:path w="5588000" h="2209800">
                <a:moveTo>
                  <a:pt x="0" y="0"/>
                </a:moveTo>
                <a:lnTo>
                  <a:pt x="5384800" y="0"/>
                </a:lnTo>
                <a:cubicBezTo>
                  <a:pt x="5497024" y="0"/>
                  <a:pt x="5588000" y="90976"/>
                  <a:pt x="5588000" y="203200"/>
                </a:cubicBezTo>
                <a:lnTo>
                  <a:pt x="5588000" y="2006600"/>
                </a:lnTo>
                <a:cubicBezTo>
                  <a:pt x="5588000" y="2118824"/>
                  <a:pt x="5497024" y="2209800"/>
                  <a:pt x="5384800" y="2209800"/>
                </a:cubicBezTo>
                <a:lnTo>
                  <a:pt x="0" y="2209800"/>
                </a:lnTo>
                <a:lnTo>
                  <a:pt x="0" y="0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14" name="文本占位符 13"/>
          <p:cNvSpPr>
            <a:spLocks noGrp="1"/>
          </p:cNvSpPr>
          <p:nvPr>
            <p:ph type="body" idx="16386" hasCustomPrompt="1"/>
            <p:custDataLst>
              <p:tags r:id="rId8"/>
            </p:custDataLst>
          </p:nvPr>
        </p:nvSpPr>
        <p:spPr>
          <a:xfrm>
            <a:off x="914400" y="2044700"/>
            <a:ext cx="4775200" cy="4064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单击此处添加项标题</a:t>
            </a:r>
            <a:endParaRPr lang="zh-CN" altLang="en-US" smtClean="0"/>
          </a:p>
        </p:txBody>
      </p:sp>
      <p:sp>
        <p:nvSpPr>
          <p:cNvPr id="15" name="文本占位符 14"/>
          <p:cNvSpPr>
            <a:spLocks noGrp="1"/>
          </p:cNvSpPr>
          <p:nvPr>
            <p:ph type="body" idx="16387" hasCustomPrompt="1"/>
            <p:custDataLst>
              <p:tags r:id="rId9"/>
            </p:custDataLst>
          </p:nvPr>
        </p:nvSpPr>
        <p:spPr>
          <a:xfrm>
            <a:off x="914400" y="2603500"/>
            <a:ext cx="4775200" cy="6096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  <p:sp>
        <p:nvSpPr>
          <p:cNvPr id="16" name="装饰  5"/>
          <p:cNvSpPr>
            <a:spLocks noGrp="1"/>
          </p:cNvSpPr>
          <p:nvPr>
            <p:ph type="body" idx="16392" hasCustomPrompt="1"/>
            <p:custDataLst>
              <p:tags r:id="rId10"/>
            </p:custDataLst>
          </p:nvPr>
        </p:nvSpPr>
        <p:spPr>
          <a:xfrm>
            <a:off x="6197600" y="4038600"/>
            <a:ext cx="5384800" cy="2209800"/>
          </a:xfrm>
          <a:custGeom>
            <a:avLst/>
            <a:gdLst>
              <a:gd name="connisteX0" fmla="*/ 0 w 5384800"/>
              <a:gd name="connsiteY0" fmla="*/ 0 h 2209800"/>
              <a:gd name="connisteX1" fmla="*/ 5181600 w 5384800"/>
              <a:gd name="connsiteY1" fmla="*/ 0 h 2209800"/>
              <a:gd name="connisteX2" fmla="*/ 5384800 w 5384800"/>
              <a:gd name="connsiteY2" fmla="*/ 203200 h 2209800"/>
              <a:gd name="connisteX3" fmla="*/ 5384800 w 5384800"/>
              <a:gd name="connsiteY3" fmla="*/ 2006600 h 2209800"/>
              <a:gd name="connisteX4" fmla="*/ 5181600 w 5384800"/>
              <a:gd name="connsiteY4" fmla="*/ 2209800 h 2209800"/>
              <a:gd name="connisteX5" fmla="*/ 0 w 5384800"/>
              <a:gd name="connsiteY5" fmla="*/ 2209800 h 2209800"/>
              <a:gd name="connisteX6" fmla="*/ 0 w 5384800"/>
              <a:gd name="connsiteY6" fmla="*/ 0 h 22098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</a:cxnLst>
            <a:pathLst>
              <a:path w="5384800" h="2209800">
                <a:moveTo>
                  <a:pt x="0" y="0"/>
                </a:moveTo>
                <a:lnTo>
                  <a:pt x="5181600" y="0"/>
                </a:lnTo>
                <a:cubicBezTo>
                  <a:pt x="5293824" y="0"/>
                  <a:pt x="5384800" y="90976"/>
                  <a:pt x="5384800" y="203200"/>
                </a:cubicBezTo>
                <a:lnTo>
                  <a:pt x="5384800" y="2006600"/>
                </a:lnTo>
                <a:cubicBezTo>
                  <a:pt x="5384800" y="2118824"/>
                  <a:pt x="5293824" y="2209800"/>
                  <a:pt x="5181600" y="2209800"/>
                </a:cubicBezTo>
                <a:lnTo>
                  <a:pt x="0" y="220980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0"/>
                  <a:lumOff val="100000"/>
                </a:schemeClr>
              </a:gs>
              <a:gs pos="100000">
                <a:schemeClr val="accent1">
                  <a:lumMod val="0"/>
                  <a:lumOff val="100000"/>
                </a:schemeClr>
              </a:gs>
            </a:gsLst>
            <a:lin ang="5400000"/>
          </a:gra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17" name="图片占位符 16"/>
          <p:cNvSpPr>
            <a:spLocks noGrp="1"/>
          </p:cNvSpPr>
          <p:nvPr>
            <p:ph type="pic" idx="16393" hasCustomPrompt="1"/>
            <p:custDataLst>
              <p:tags r:id="rId11"/>
            </p:custDataLst>
          </p:nvPr>
        </p:nvSpPr>
        <p:spPr>
          <a:xfrm>
            <a:off x="609600" y="4038600"/>
            <a:ext cx="5588000" cy="2209800"/>
          </a:xfrm>
          <a:custGeom>
            <a:avLst/>
            <a:gdLst>
              <a:gd name="connisteX0" fmla="*/ 0 w 5588000"/>
              <a:gd name="connsiteY0" fmla="*/ 203200 h 2209800"/>
              <a:gd name="connisteX1" fmla="*/ 203200 w 5588000"/>
              <a:gd name="connsiteY1" fmla="*/ 0 h 2209800"/>
              <a:gd name="connisteX2" fmla="*/ 5588000 w 5588000"/>
              <a:gd name="connsiteY2" fmla="*/ 0 h 2209800"/>
              <a:gd name="connisteX3" fmla="*/ 5588000 w 5588000"/>
              <a:gd name="connsiteY3" fmla="*/ 2209800 h 2209800"/>
              <a:gd name="connisteX4" fmla="*/ 203200 w 5588000"/>
              <a:gd name="connsiteY4" fmla="*/ 2209800 h 2209800"/>
              <a:gd name="connisteX5" fmla="*/ 0 w 5588000"/>
              <a:gd name="connsiteY5" fmla="*/ 2006600 h 2209800"/>
              <a:gd name="connisteX6" fmla="*/ 0 w 5588000"/>
              <a:gd name="connsiteY6" fmla="*/ 203200 h 22098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</a:cxnLst>
            <a:pathLst>
              <a:path w="5588000" h="22098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5588000" y="0"/>
                </a:lnTo>
                <a:lnTo>
                  <a:pt x="5588000" y="2209800"/>
                </a:lnTo>
                <a:lnTo>
                  <a:pt x="203200" y="2209800"/>
                </a:lnTo>
                <a:cubicBezTo>
                  <a:pt x="90976" y="2209800"/>
                  <a:pt x="0" y="2118824"/>
                  <a:pt x="0" y="2006600"/>
                </a:cubicBezTo>
                <a:lnTo>
                  <a:pt x="0" y="203200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18" name="文本占位符 17"/>
          <p:cNvSpPr>
            <a:spLocks noGrp="1"/>
          </p:cNvSpPr>
          <p:nvPr>
            <p:ph type="body" idx="16388" hasCustomPrompt="1"/>
            <p:custDataLst>
              <p:tags r:id="rId12"/>
            </p:custDataLst>
          </p:nvPr>
        </p:nvSpPr>
        <p:spPr>
          <a:xfrm>
            <a:off x="6502400" y="4559300"/>
            <a:ext cx="4775200" cy="4064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单击此处添加项标题</a:t>
            </a:r>
            <a:endParaRPr lang="zh-CN" altLang="en-US" smtClean="0"/>
          </a:p>
        </p:txBody>
      </p:sp>
      <p:sp>
        <p:nvSpPr>
          <p:cNvPr id="19" name="文本占位符 18"/>
          <p:cNvSpPr>
            <a:spLocks noGrp="1"/>
          </p:cNvSpPr>
          <p:nvPr>
            <p:ph type="body" idx="16389" hasCustomPrompt="1"/>
            <p:custDataLst>
              <p:tags r:id="rId13"/>
            </p:custDataLst>
          </p:nvPr>
        </p:nvSpPr>
        <p:spPr>
          <a:xfrm>
            <a:off x="6502400" y="5118100"/>
            <a:ext cx="4775200" cy="6096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正文页-35_10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日期占位符 7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 wrap="square">
            <a:normAutofit/>
          </a:bodyPr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9" name="页脚占位符 8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 wrap="square">
            <a:normAutofit/>
          </a:bodyPr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  <p:sp>
        <p:nvSpPr>
          <p:cNvPr id="11" name="标题 10"/>
          <p:cNvSpPr>
            <a:spLocks noGrp="1"/>
          </p:cNvSpPr>
          <p:nvPr>
            <p:ph type="ctrTitle" idx="16385" hasCustomPrompt="1"/>
            <p:custDataLst>
              <p:tags r:id="rId5"/>
            </p:custDataLst>
          </p:nvPr>
        </p:nvSpPr>
        <p:spPr>
          <a:xfrm>
            <a:off x="609600" y="533400"/>
            <a:ext cx="10972800" cy="6096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3600" b="0" spc="0">
                <a:solidFill>
                  <a:schemeClr val="tx1"/>
                </a:solidFill>
              </a:defRPr>
            </a:lvl1pPr>
          </a:lstStyle>
          <a:p>
            <a:r>
              <a:rPr lang="zh-CN" altLang="en-US"/>
              <a:t>单击此处添加标题</a:t>
            </a:r>
            <a:endParaRPr lang="zh-CN" altLang="en-US"/>
          </a:p>
        </p:txBody>
      </p:sp>
      <p:sp>
        <p:nvSpPr>
          <p:cNvPr id="12" name="文本占位符 11"/>
          <p:cNvSpPr>
            <a:spLocks noGrp="1"/>
          </p:cNvSpPr>
          <p:nvPr>
            <p:ph type="body" idx="16388" hasCustomPrompt="1"/>
            <p:custDataLst>
              <p:tags r:id="rId6"/>
            </p:custDataLst>
          </p:nvPr>
        </p:nvSpPr>
        <p:spPr>
          <a:xfrm>
            <a:off x="622300" y="2057400"/>
            <a:ext cx="1498600" cy="1270000"/>
          </a:xfrm>
          <a:noFill/>
        </p:spPr>
        <p:txBody>
          <a:bodyPr wrap="none" lIns="0" tIns="0" rIns="0" bIns="0" anchor="ctr">
            <a:noAutofit/>
          </a:bodyPr>
          <a:lstStyle>
            <a:lvl1pPr marL="0" indent="0" algn="ctr">
              <a:lnSpc>
                <a:spcPct val="109000"/>
              </a:lnSpc>
              <a:spcBef>
                <a:spcPct val="0"/>
              </a:spcBef>
              <a:spcAft>
                <a:spcPct val="0"/>
              </a:spcAft>
              <a:buNone/>
              <a:defRPr sz="10000" b="0" spc="0"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 smtClean="0"/>
              <a:t>01</a:t>
            </a:r>
            <a:endParaRPr lang="zh-CN" altLang="en-US" smtClean="0"/>
          </a:p>
        </p:txBody>
      </p:sp>
      <p:sp>
        <p:nvSpPr>
          <p:cNvPr id="13" name="文本占位符 12"/>
          <p:cNvSpPr>
            <a:spLocks noGrp="1"/>
          </p:cNvSpPr>
          <p:nvPr>
            <p:ph type="body" idx="16386" hasCustomPrompt="1"/>
            <p:custDataLst>
              <p:tags r:id="rId7"/>
            </p:custDataLst>
          </p:nvPr>
        </p:nvSpPr>
        <p:spPr>
          <a:xfrm>
            <a:off x="2387600" y="1803400"/>
            <a:ext cx="9194800" cy="4064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单击此处添加项标题</a:t>
            </a:r>
            <a:endParaRPr lang="zh-CN" altLang="en-US" smtClean="0"/>
          </a:p>
        </p:txBody>
      </p:sp>
      <p:sp>
        <p:nvSpPr>
          <p:cNvPr id="14" name="文本占位符 13"/>
          <p:cNvSpPr>
            <a:spLocks noGrp="1"/>
          </p:cNvSpPr>
          <p:nvPr>
            <p:ph type="body" idx="16387" hasCustomPrompt="1"/>
            <p:custDataLst>
              <p:tags r:id="rId8"/>
            </p:custDataLst>
          </p:nvPr>
        </p:nvSpPr>
        <p:spPr>
          <a:xfrm>
            <a:off x="2387600" y="2362200"/>
            <a:ext cx="9194800" cy="12192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  <p:sp>
        <p:nvSpPr>
          <p:cNvPr id="15" name="文本占位符 14"/>
          <p:cNvSpPr>
            <a:spLocks noGrp="1"/>
          </p:cNvSpPr>
          <p:nvPr>
            <p:ph type="body" idx="16391" hasCustomPrompt="1"/>
            <p:custDataLst>
              <p:tags r:id="rId9"/>
            </p:custDataLst>
          </p:nvPr>
        </p:nvSpPr>
        <p:spPr>
          <a:xfrm>
            <a:off x="622300" y="4445000"/>
            <a:ext cx="1498600" cy="1270000"/>
          </a:xfrm>
          <a:noFill/>
        </p:spPr>
        <p:txBody>
          <a:bodyPr wrap="none" lIns="0" tIns="0" rIns="0" bIns="0" anchor="ctr">
            <a:noAutofit/>
          </a:bodyPr>
          <a:lstStyle>
            <a:lvl1pPr marL="0" indent="0" algn="ctr">
              <a:lnSpc>
                <a:spcPct val="109000"/>
              </a:lnSpc>
              <a:spcBef>
                <a:spcPct val="0"/>
              </a:spcBef>
              <a:spcAft>
                <a:spcPct val="0"/>
              </a:spcAft>
              <a:buNone/>
              <a:defRPr sz="10000" b="0" spc="0"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 smtClean="0"/>
              <a:t>02</a:t>
            </a:r>
            <a:endParaRPr lang="zh-CN" altLang="en-US" smtClean="0"/>
          </a:p>
        </p:txBody>
      </p:sp>
      <p:sp>
        <p:nvSpPr>
          <p:cNvPr id="16" name="文本占位符 15"/>
          <p:cNvSpPr>
            <a:spLocks noGrp="1"/>
          </p:cNvSpPr>
          <p:nvPr>
            <p:ph type="body" idx="16389" hasCustomPrompt="1"/>
            <p:custDataLst>
              <p:tags r:id="rId10"/>
            </p:custDataLst>
          </p:nvPr>
        </p:nvSpPr>
        <p:spPr>
          <a:xfrm>
            <a:off x="2387600" y="4191000"/>
            <a:ext cx="9194800" cy="4064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单击此处添加项标题</a:t>
            </a:r>
            <a:endParaRPr lang="zh-CN" altLang="en-US" smtClean="0"/>
          </a:p>
        </p:txBody>
      </p:sp>
      <p:sp>
        <p:nvSpPr>
          <p:cNvPr id="17" name="文本占位符 16"/>
          <p:cNvSpPr>
            <a:spLocks noGrp="1"/>
          </p:cNvSpPr>
          <p:nvPr>
            <p:ph type="body" idx="16390" hasCustomPrompt="1"/>
            <p:custDataLst>
              <p:tags r:id="rId11"/>
            </p:custDataLst>
          </p:nvPr>
        </p:nvSpPr>
        <p:spPr>
          <a:xfrm>
            <a:off x="2387600" y="4749800"/>
            <a:ext cx="9194800" cy="12192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正文页-53_6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日期占位符 7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 wrap="square">
            <a:normAutofit/>
          </a:bodyPr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9" name="页脚占位符 8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 wrap="square">
            <a:normAutofit/>
          </a:bodyPr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  <p:sp>
        <p:nvSpPr>
          <p:cNvPr id="11" name="标题 10"/>
          <p:cNvSpPr>
            <a:spLocks noGrp="1"/>
          </p:cNvSpPr>
          <p:nvPr>
            <p:ph type="ctrTitle" idx="16385" hasCustomPrompt="1"/>
            <p:custDataLst>
              <p:tags r:id="rId5"/>
            </p:custDataLst>
          </p:nvPr>
        </p:nvSpPr>
        <p:spPr>
          <a:xfrm>
            <a:off x="609600" y="533400"/>
            <a:ext cx="10972800" cy="6096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3600" b="0" spc="0">
                <a:solidFill>
                  <a:schemeClr val="tx1"/>
                </a:solidFill>
              </a:defRPr>
            </a:lvl1pPr>
          </a:lstStyle>
          <a:p>
            <a:r>
              <a:rPr lang="zh-CN" altLang="en-US"/>
              <a:t>单击此处添加标题</a:t>
            </a:r>
            <a:endParaRPr lang="zh-CN" altLang="en-US"/>
          </a:p>
        </p:txBody>
      </p:sp>
      <p:sp>
        <p:nvSpPr>
          <p:cNvPr id="12" name="装饰  1"/>
          <p:cNvSpPr>
            <a:spLocks noGrp="1"/>
          </p:cNvSpPr>
          <p:nvPr>
            <p:ph type="body" idx="16390" hasCustomPrompt="1"/>
            <p:custDataLst>
              <p:tags r:id="rId6"/>
            </p:custDataLst>
          </p:nvPr>
        </p:nvSpPr>
        <p:spPr>
          <a:xfrm>
            <a:off x="609600" y="3556000"/>
            <a:ext cx="5334000" cy="2692400"/>
          </a:xfrm>
          <a:custGeom>
            <a:avLst/>
            <a:gdLst>
              <a:gd name="connisteX0" fmla="*/ 0 w 5334000"/>
              <a:gd name="connsiteY0" fmla="*/ 0 h 2692400"/>
              <a:gd name="connisteX1" fmla="*/ 5334000 w 5334000"/>
              <a:gd name="connsiteY1" fmla="*/ 0 h 2692400"/>
              <a:gd name="connisteX2" fmla="*/ 5334000 w 5334000"/>
              <a:gd name="connsiteY2" fmla="*/ 2489200 h 2692400"/>
              <a:gd name="connisteX3" fmla="*/ 5130800 w 5334000"/>
              <a:gd name="connsiteY3" fmla="*/ 2692400 h 2692400"/>
              <a:gd name="connisteX4" fmla="*/ 203200 w 5334000"/>
              <a:gd name="connsiteY4" fmla="*/ 2692400 h 2692400"/>
              <a:gd name="connisteX5" fmla="*/ 0 w 5334000"/>
              <a:gd name="connsiteY5" fmla="*/ 2489200 h 2692400"/>
              <a:gd name="connisteX6" fmla="*/ 0 w 5334000"/>
              <a:gd name="connsiteY6" fmla="*/ 0 h 26924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</a:cxnLst>
            <a:pathLst>
              <a:path w="5334000" h="2692400">
                <a:moveTo>
                  <a:pt x="0" y="0"/>
                </a:moveTo>
                <a:lnTo>
                  <a:pt x="5334000" y="0"/>
                </a:lnTo>
                <a:lnTo>
                  <a:pt x="5334000" y="2489200"/>
                </a:lnTo>
                <a:cubicBezTo>
                  <a:pt x="5334000" y="2601424"/>
                  <a:pt x="5243024" y="2692400"/>
                  <a:pt x="5130800" y="2692400"/>
                </a:cubicBezTo>
                <a:lnTo>
                  <a:pt x="203200" y="2692400"/>
                </a:lnTo>
                <a:cubicBezTo>
                  <a:pt x="90976" y="2692400"/>
                  <a:pt x="0" y="2601424"/>
                  <a:pt x="0" y="2489200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0"/>
                  <a:lumOff val="100000"/>
                </a:schemeClr>
              </a:gs>
              <a:gs pos="100000">
                <a:schemeClr val="accent1">
                  <a:lumMod val="0"/>
                  <a:lumOff val="100000"/>
                </a:schemeClr>
              </a:gs>
            </a:gsLst>
            <a:lin ang="5400000"/>
          </a:gra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13" name="图片占位符 12"/>
          <p:cNvSpPr>
            <a:spLocks noGrp="1"/>
          </p:cNvSpPr>
          <p:nvPr>
            <p:ph type="pic" idx="16391" hasCustomPrompt="1"/>
            <p:custDataLst>
              <p:tags r:id="rId7"/>
            </p:custDataLst>
          </p:nvPr>
        </p:nvSpPr>
        <p:spPr>
          <a:xfrm>
            <a:off x="609600" y="1524000"/>
            <a:ext cx="5334000" cy="2032000"/>
          </a:xfrm>
          <a:custGeom>
            <a:avLst/>
            <a:gdLst>
              <a:gd name="connisteX0" fmla="*/ 0 w 5334000"/>
              <a:gd name="connsiteY0" fmla="*/ 203200 h 2032000"/>
              <a:gd name="connisteX1" fmla="*/ 203200 w 5334000"/>
              <a:gd name="connsiteY1" fmla="*/ 0 h 2032000"/>
              <a:gd name="connisteX2" fmla="*/ 5130800 w 5334000"/>
              <a:gd name="connsiteY2" fmla="*/ 0 h 2032000"/>
              <a:gd name="connisteX3" fmla="*/ 5334000 w 5334000"/>
              <a:gd name="connsiteY3" fmla="*/ 203200 h 2032000"/>
              <a:gd name="connisteX4" fmla="*/ 5334000 w 5334000"/>
              <a:gd name="connsiteY4" fmla="*/ 2032000 h 2032000"/>
              <a:gd name="connisteX5" fmla="*/ 0 w 5334000"/>
              <a:gd name="connsiteY5" fmla="*/ 2032000 h 2032000"/>
              <a:gd name="connisteX6" fmla="*/ 0 w 5334000"/>
              <a:gd name="connsiteY6" fmla="*/ 203200 h 20320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</a:cxnLst>
            <a:pathLst>
              <a:path w="5334000" h="20320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5130800" y="0"/>
                </a:lnTo>
                <a:cubicBezTo>
                  <a:pt x="5243024" y="0"/>
                  <a:pt x="5334000" y="90976"/>
                  <a:pt x="5334000" y="203200"/>
                </a:cubicBezTo>
                <a:lnTo>
                  <a:pt x="5334000" y="2032000"/>
                </a:lnTo>
                <a:lnTo>
                  <a:pt x="0" y="2032000"/>
                </a:lnTo>
                <a:lnTo>
                  <a:pt x="0" y="203200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14" name="文本占位符 13"/>
          <p:cNvSpPr>
            <a:spLocks noGrp="1"/>
          </p:cNvSpPr>
          <p:nvPr>
            <p:ph type="body" idx="16386" hasCustomPrompt="1"/>
            <p:custDataLst>
              <p:tags r:id="rId8"/>
            </p:custDataLst>
          </p:nvPr>
        </p:nvSpPr>
        <p:spPr>
          <a:xfrm>
            <a:off x="914400" y="3759200"/>
            <a:ext cx="4724400" cy="4064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单击此处添加项标题</a:t>
            </a:r>
            <a:endParaRPr lang="zh-CN" altLang="en-US" smtClean="0"/>
          </a:p>
        </p:txBody>
      </p:sp>
      <p:sp>
        <p:nvSpPr>
          <p:cNvPr id="15" name="文本占位符 14"/>
          <p:cNvSpPr>
            <a:spLocks noGrp="1"/>
          </p:cNvSpPr>
          <p:nvPr>
            <p:ph type="body" idx="16387" hasCustomPrompt="1"/>
            <p:custDataLst>
              <p:tags r:id="rId9"/>
            </p:custDataLst>
          </p:nvPr>
        </p:nvSpPr>
        <p:spPr>
          <a:xfrm>
            <a:off x="914400" y="4216400"/>
            <a:ext cx="4724400" cy="18288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  <p:sp>
        <p:nvSpPr>
          <p:cNvPr id="16" name="装饰  5"/>
          <p:cNvSpPr>
            <a:spLocks noGrp="1"/>
          </p:cNvSpPr>
          <p:nvPr>
            <p:ph type="body" idx="16392" hasCustomPrompt="1"/>
            <p:custDataLst>
              <p:tags r:id="rId10"/>
            </p:custDataLst>
          </p:nvPr>
        </p:nvSpPr>
        <p:spPr>
          <a:xfrm>
            <a:off x="6248400" y="3556000"/>
            <a:ext cx="5334000" cy="2692400"/>
          </a:xfrm>
          <a:custGeom>
            <a:avLst/>
            <a:gdLst>
              <a:gd name="connisteX0" fmla="*/ 0 w 5334000"/>
              <a:gd name="connsiteY0" fmla="*/ 0 h 2692400"/>
              <a:gd name="connisteX1" fmla="*/ 5334000 w 5334000"/>
              <a:gd name="connsiteY1" fmla="*/ 0 h 2692400"/>
              <a:gd name="connisteX2" fmla="*/ 5334000 w 5334000"/>
              <a:gd name="connsiteY2" fmla="*/ 2489200 h 2692400"/>
              <a:gd name="connisteX3" fmla="*/ 5130800 w 5334000"/>
              <a:gd name="connsiteY3" fmla="*/ 2692400 h 2692400"/>
              <a:gd name="connisteX4" fmla="*/ 203200 w 5334000"/>
              <a:gd name="connsiteY4" fmla="*/ 2692400 h 2692400"/>
              <a:gd name="connisteX5" fmla="*/ 0 w 5334000"/>
              <a:gd name="connsiteY5" fmla="*/ 2489200 h 2692400"/>
              <a:gd name="connisteX6" fmla="*/ 0 w 5334000"/>
              <a:gd name="connsiteY6" fmla="*/ 0 h 26924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</a:cxnLst>
            <a:pathLst>
              <a:path w="5334000" h="2692400">
                <a:moveTo>
                  <a:pt x="0" y="0"/>
                </a:moveTo>
                <a:lnTo>
                  <a:pt x="5334000" y="0"/>
                </a:lnTo>
                <a:lnTo>
                  <a:pt x="5334000" y="2489200"/>
                </a:lnTo>
                <a:cubicBezTo>
                  <a:pt x="5334000" y="2601424"/>
                  <a:pt x="5243024" y="2692400"/>
                  <a:pt x="5130800" y="2692400"/>
                </a:cubicBezTo>
                <a:lnTo>
                  <a:pt x="203200" y="2692400"/>
                </a:lnTo>
                <a:cubicBezTo>
                  <a:pt x="90976" y="2692400"/>
                  <a:pt x="0" y="2601424"/>
                  <a:pt x="0" y="2489200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0"/>
                  <a:lumOff val="100000"/>
                </a:schemeClr>
              </a:gs>
              <a:gs pos="100000">
                <a:schemeClr val="accent1">
                  <a:lumMod val="0"/>
                  <a:lumOff val="100000"/>
                </a:schemeClr>
              </a:gs>
            </a:gsLst>
            <a:lin ang="5400000"/>
          </a:gra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17" name="图片占位符 16"/>
          <p:cNvSpPr>
            <a:spLocks noGrp="1"/>
          </p:cNvSpPr>
          <p:nvPr>
            <p:ph type="pic" idx="16393" hasCustomPrompt="1"/>
            <p:custDataLst>
              <p:tags r:id="rId11"/>
            </p:custDataLst>
          </p:nvPr>
        </p:nvSpPr>
        <p:spPr>
          <a:xfrm>
            <a:off x="6248400" y="1524000"/>
            <a:ext cx="5334000" cy="2032000"/>
          </a:xfrm>
          <a:custGeom>
            <a:avLst/>
            <a:gdLst>
              <a:gd name="connisteX0" fmla="*/ 0 w 5334000"/>
              <a:gd name="connsiteY0" fmla="*/ 203200 h 2032000"/>
              <a:gd name="connisteX1" fmla="*/ 203200 w 5334000"/>
              <a:gd name="connsiteY1" fmla="*/ 0 h 2032000"/>
              <a:gd name="connisteX2" fmla="*/ 5130800 w 5334000"/>
              <a:gd name="connsiteY2" fmla="*/ 0 h 2032000"/>
              <a:gd name="connisteX3" fmla="*/ 5334000 w 5334000"/>
              <a:gd name="connsiteY3" fmla="*/ 203200 h 2032000"/>
              <a:gd name="connisteX4" fmla="*/ 5334000 w 5334000"/>
              <a:gd name="connsiteY4" fmla="*/ 2032000 h 2032000"/>
              <a:gd name="connisteX5" fmla="*/ 0 w 5334000"/>
              <a:gd name="connsiteY5" fmla="*/ 2032000 h 2032000"/>
              <a:gd name="connisteX6" fmla="*/ 0 w 5334000"/>
              <a:gd name="connsiteY6" fmla="*/ 203200 h 20320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</a:cxnLst>
            <a:pathLst>
              <a:path w="5334000" h="20320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5130800" y="0"/>
                </a:lnTo>
                <a:cubicBezTo>
                  <a:pt x="5243024" y="0"/>
                  <a:pt x="5334000" y="90976"/>
                  <a:pt x="5334000" y="203200"/>
                </a:cubicBezTo>
                <a:lnTo>
                  <a:pt x="5334000" y="2032000"/>
                </a:lnTo>
                <a:lnTo>
                  <a:pt x="0" y="2032000"/>
                </a:lnTo>
                <a:lnTo>
                  <a:pt x="0" y="203200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18" name="文本占位符 17"/>
          <p:cNvSpPr>
            <a:spLocks noGrp="1"/>
          </p:cNvSpPr>
          <p:nvPr>
            <p:ph type="body" idx="16388" hasCustomPrompt="1"/>
            <p:custDataLst>
              <p:tags r:id="rId12"/>
            </p:custDataLst>
          </p:nvPr>
        </p:nvSpPr>
        <p:spPr>
          <a:xfrm>
            <a:off x="6553200" y="3759200"/>
            <a:ext cx="4724400" cy="4064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单击此处添加项标题</a:t>
            </a:r>
            <a:endParaRPr lang="zh-CN" altLang="en-US" smtClean="0"/>
          </a:p>
        </p:txBody>
      </p:sp>
      <p:sp>
        <p:nvSpPr>
          <p:cNvPr id="19" name="文本占位符 18"/>
          <p:cNvSpPr>
            <a:spLocks noGrp="1"/>
          </p:cNvSpPr>
          <p:nvPr>
            <p:ph type="body" idx="16389" hasCustomPrompt="1"/>
            <p:custDataLst>
              <p:tags r:id="rId13"/>
            </p:custDataLst>
          </p:nvPr>
        </p:nvSpPr>
        <p:spPr>
          <a:xfrm>
            <a:off x="6553200" y="4216400"/>
            <a:ext cx="4724400" cy="18288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正文页-57_6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日期占位符 7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 wrap="square">
            <a:normAutofit/>
          </a:bodyPr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9" name="页脚占位符 8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 wrap="square">
            <a:normAutofit/>
          </a:bodyPr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  <p:sp>
        <p:nvSpPr>
          <p:cNvPr id="11" name="标题 10"/>
          <p:cNvSpPr>
            <a:spLocks noGrp="1"/>
          </p:cNvSpPr>
          <p:nvPr>
            <p:ph type="ctrTitle" idx="16385" hasCustomPrompt="1"/>
            <p:custDataLst>
              <p:tags r:id="rId5"/>
            </p:custDataLst>
          </p:nvPr>
        </p:nvSpPr>
        <p:spPr>
          <a:xfrm>
            <a:off x="609600" y="533400"/>
            <a:ext cx="10972800" cy="6096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3600" b="0" spc="0">
                <a:solidFill>
                  <a:schemeClr val="tx1"/>
                </a:solidFill>
              </a:defRPr>
            </a:lvl1pPr>
          </a:lstStyle>
          <a:p>
            <a:r>
              <a:rPr lang="zh-CN" altLang="en-US"/>
              <a:t>单击此处添加标题</a:t>
            </a:r>
            <a:endParaRPr lang="zh-CN" altLang="en-US"/>
          </a:p>
        </p:txBody>
      </p:sp>
      <p:sp>
        <p:nvSpPr>
          <p:cNvPr id="12" name="装饰  1"/>
          <p:cNvSpPr>
            <a:spLocks noGrp="1"/>
          </p:cNvSpPr>
          <p:nvPr>
            <p:ph type="body" idx="16390" hasCustomPrompt="1"/>
            <p:custDataLst>
              <p:tags r:id="rId6"/>
            </p:custDataLst>
          </p:nvPr>
        </p:nvSpPr>
        <p:spPr>
          <a:xfrm>
            <a:off x="609600" y="3251200"/>
            <a:ext cx="5334000" cy="2997200"/>
          </a:xfrm>
          <a:custGeom>
            <a:avLst/>
            <a:gdLst>
              <a:gd name="connisteX0" fmla="*/ 0 w 5334000"/>
              <a:gd name="connsiteY0" fmla="*/ 0 h 2997200"/>
              <a:gd name="connisteX1" fmla="*/ 5334000 w 5334000"/>
              <a:gd name="connsiteY1" fmla="*/ 0 h 2997200"/>
              <a:gd name="connisteX2" fmla="*/ 5334000 w 5334000"/>
              <a:gd name="connsiteY2" fmla="*/ 2794000 h 2997200"/>
              <a:gd name="connisteX3" fmla="*/ 5130800 w 5334000"/>
              <a:gd name="connsiteY3" fmla="*/ 2997200 h 2997200"/>
              <a:gd name="connisteX4" fmla="*/ 203200 w 5334000"/>
              <a:gd name="connsiteY4" fmla="*/ 2997200 h 2997200"/>
              <a:gd name="connisteX5" fmla="*/ 0 w 5334000"/>
              <a:gd name="connsiteY5" fmla="*/ 2794000 h 2997200"/>
              <a:gd name="connisteX6" fmla="*/ 0 w 5334000"/>
              <a:gd name="connsiteY6" fmla="*/ 0 h 29972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</a:cxnLst>
            <a:pathLst>
              <a:path w="5334000" h="2997200">
                <a:moveTo>
                  <a:pt x="0" y="0"/>
                </a:moveTo>
                <a:lnTo>
                  <a:pt x="5334000" y="0"/>
                </a:lnTo>
                <a:lnTo>
                  <a:pt x="5334000" y="2794000"/>
                </a:lnTo>
                <a:cubicBezTo>
                  <a:pt x="5334000" y="2906224"/>
                  <a:pt x="5243024" y="2997200"/>
                  <a:pt x="5130800" y="2997200"/>
                </a:cubicBezTo>
                <a:lnTo>
                  <a:pt x="203200" y="2997200"/>
                </a:lnTo>
                <a:cubicBezTo>
                  <a:pt x="90976" y="2997200"/>
                  <a:pt x="0" y="2906224"/>
                  <a:pt x="0" y="279400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13" name="图片占位符 12"/>
          <p:cNvSpPr>
            <a:spLocks noGrp="1"/>
          </p:cNvSpPr>
          <p:nvPr>
            <p:ph type="pic" idx="16391" hasCustomPrompt="1"/>
            <p:custDataLst>
              <p:tags r:id="rId7"/>
            </p:custDataLst>
          </p:nvPr>
        </p:nvSpPr>
        <p:spPr>
          <a:xfrm>
            <a:off x="609600" y="1524000"/>
            <a:ext cx="5334000" cy="1727200"/>
          </a:xfrm>
          <a:custGeom>
            <a:avLst/>
            <a:gdLst>
              <a:gd name="connisteX0" fmla="*/ 0 w 5334000"/>
              <a:gd name="connsiteY0" fmla="*/ 203200 h 1727200"/>
              <a:gd name="connisteX1" fmla="*/ 203200 w 5334000"/>
              <a:gd name="connsiteY1" fmla="*/ 0 h 1727200"/>
              <a:gd name="connisteX2" fmla="*/ 5130800 w 5334000"/>
              <a:gd name="connsiteY2" fmla="*/ 0 h 1727200"/>
              <a:gd name="connisteX3" fmla="*/ 5334000 w 5334000"/>
              <a:gd name="connsiteY3" fmla="*/ 203200 h 1727200"/>
              <a:gd name="connisteX4" fmla="*/ 5334000 w 5334000"/>
              <a:gd name="connsiteY4" fmla="*/ 1727200 h 1727200"/>
              <a:gd name="connisteX5" fmla="*/ 0 w 5334000"/>
              <a:gd name="connsiteY5" fmla="*/ 1727200 h 1727200"/>
              <a:gd name="connisteX6" fmla="*/ 0 w 5334000"/>
              <a:gd name="connsiteY6" fmla="*/ 203200 h 17272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</a:cxnLst>
            <a:pathLst>
              <a:path w="5334000" h="17272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5130800" y="0"/>
                </a:lnTo>
                <a:cubicBezTo>
                  <a:pt x="5243024" y="0"/>
                  <a:pt x="5334000" y="90976"/>
                  <a:pt x="5334000" y="203200"/>
                </a:cubicBezTo>
                <a:lnTo>
                  <a:pt x="5334000" y="1727200"/>
                </a:lnTo>
                <a:lnTo>
                  <a:pt x="0" y="1727200"/>
                </a:lnTo>
                <a:lnTo>
                  <a:pt x="0" y="203200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14" name="文本占位符 13"/>
          <p:cNvSpPr>
            <a:spLocks noGrp="1"/>
          </p:cNvSpPr>
          <p:nvPr>
            <p:ph type="body" idx="16386" hasCustomPrompt="1"/>
            <p:custDataLst>
              <p:tags r:id="rId8"/>
            </p:custDataLst>
          </p:nvPr>
        </p:nvSpPr>
        <p:spPr>
          <a:xfrm>
            <a:off x="914400" y="3556000"/>
            <a:ext cx="4724400" cy="4064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rgbClr val="FFFFFF"/>
                </a:solidFill>
              </a:defRPr>
            </a:lvl1pPr>
          </a:lstStyle>
          <a:p>
            <a:pPr lvl="0"/>
            <a:r>
              <a:rPr lang="zh-CN" altLang="en-US" smtClean="0"/>
              <a:t>单击此处添加项标题</a:t>
            </a:r>
            <a:endParaRPr lang="zh-CN" altLang="en-US" smtClean="0"/>
          </a:p>
        </p:txBody>
      </p:sp>
      <p:sp>
        <p:nvSpPr>
          <p:cNvPr id="15" name="文本占位符 14"/>
          <p:cNvSpPr>
            <a:spLocks noGrp="1"/>
          </p:cNvSpPr>
          <p:nvPr>
            <p:ph type="body" idx="16387" hasCustomPrompt="1"/>
            <p:custDataLst>
              <p:tags r:id="rId9"/>
            </p:custDataLst>
          </p:nvPr>
        </p:nvSpPr>
        <p:spPr>
          <a:xfrm>
            <a:off x="914400" y="4114800"/>
            <a:ext cx="4724400" cy="18288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rgbClr val="FFFFFF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  <p:sp>
        <p:nvSpPr>
          <p:cNvPr id="16" name="装饰  5"/>
          <p:cNvSpPr>
            <a:spLocks noGrp="1"/>
          </p:cNvSpPr>
          <p:nvPr>
            <p:ph type="body" idx="16392" hasCustomPrompt="1"/>
            <p:custDataLst>
              <p:tags r:id="rId10"/>
            </p:custDataLst>
          </p:nvPr>
        </p:nvSpPr>
        <p:spPr>
          <a:xfrm>
            <a:off x="6248400" y="3251200"/>
            <a:ext cx="5334000" cy="2997200"/>
          </a:xfrm>
          <a:custGeom>
            <a:avLst/>
            <a:gdLst>
              <a:gd name="connisteX0" fmla="*/ 0 w 5334000"/>
              <a:gd name="connsiteY0" fmla="*/ 0 h 2997200"/>
              <a:gd name="connisteX1" fmla="*/ 5334000 w 5334000"/>
              <a:gd name="connsiteY1" fmla="*/ 0 h 2997200"/>
              <a:gd name="connisteX2" fmla="*/ 5334000 w 5334000"/>
              <a:gd name="connsiteY2" fmla="*/ 2794000 h 2997200"/>
              <a:gd name="connisteX3" fmla="*/ 5130800 w 5334000"/>
              <a:gd name="connsiteY3" fmla="*/ 2997200 h 2997200"/>
              <a:gd name="connisteX4" fmla="*/ 203200 w 5334000"/>
              <a:gd name="connsiteY4" fmla="*/ 2997200 h 2997200"/>
              <a:gd name="connisteX5" fmla="*/ 0 w 5334000"/>
              <a:gd name="connsiteY5" fmla="*/ 2794000 h 2997200"/>
              <a:gd name="connisteX6" fmla="*/ 0 w 5334000"/>
              <a:gd name="connsiteY6" fmla="*/ 0 h 29972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</a:cxnLst>
            <a:pathLst>
              <a:path w="5334000" h="2997200">
                <a:moveTo>
                  <a:pt x="0" y="0"/>
                </a:moveTo>
                <a:lnTo>
                  <a:pt x="5334000" y="0"/>
                </a:lnTo>
                <a:lnTo>
                  <a:pt x="5334000" y="2794000"/>
                </a:lnTo>
                <a:cubicBezTo>
                  <a:pt x="5334000" y="2906224"/>
                  <a:pt x="5243024" y="2997200"/>
                  <a:pt x="5130800" y="2997200"/>
                </a:cubicBezTo>
                <a:lnTo>
                  <a:pt x="203200" y="2997200"/>
                </a:lnTo>
                <a:cubicBezTo>
                  <a:pt x="90976" y="2997200"/>
                  <a:pt x="0" y="2906224"/>
                  <a:pt x="0" y="279400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17" name="图片占位符 16"/>
          <p:cNvSpPr>
            <a:spLocks noGrp="1"/>
          </p:cNvSpPr>
          <p:nvPr>
            <p:ph type="pic" idx="16393" hasCustomPrompt="1"/>
            <p:custDataLst>
              <p:tags r:id="rId11"/>
            </p:custDataLst>
          </p:nvPr>
        </p:nvSpPr>
        <p:spPr>
          <a:xfrm>
            <a:off x="6248400" y="1524000"/>
            <a:ext cx="5334000" cy="1727200"/>
          </a:xfrm>
          <a:custGeom>
            <a:avLst/>
            <a:gdLst>
              <a:gd name="connisteX0" fmla="*/ 0 w 5334000"/>
              <a:gd name="connsiteY0" fmla="*/ 203200 h 1727200"/>
              <a:gd name="connisteX1" fmla="*/ 203200 w 5334000"/>
              <a:gd name="connsiteY1" fmla="*/ 0 h 1727200"/>
              <a:gd name="connisteX2" fmla="*/ 5130800 w 5334000"/>
              <a:gd name="connsiteY2" fmla="*/ 0 h 1727200"/>
              <a:gd name="connisteX3" fmla="*/ 5334000 w 5334000"/>
              <a:gd name="connsiteY3" fmla="*/ 203200 h 1727200"/>
              <a:gd name="connisteX4" fmla="*/ 5334000 w 5334000"/>
              <a:gd name="connsiteY4" fmla="*/ 1727200 h 1727200"/>
              <a:gd name="connisteX5" fmla="*/ 0 w 5334000"/>
              <a:gd name="connsiteY5" fmla="*/ 1727200 h 1727200"/>
              <a:gd name="connisteX6" fmla="*/ 0 w 5334000"/>
              <a:gd name="connsiteY6" fmla="*/ 203200 h 17272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</a:cxnLst>
            <a:pathLst>
              <a:path w="5334000" h="17272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5130800" y="0"/>
                </a:lnTo>
                <a:cubicBezTo>
                  <a:pt x="5243024" y="0"/>
                  <a:pt x="5334000" y="90976"/>
                  <a:pt x="5334000" y="203200"/>
                </a:cubicBezTo>
                <a:lnTo>
                  <a:pt x="5334000" y="1727200"/>
                </a:lnTo>
                <a:lnTo>
                  <a:pt x="0" y="1727200"/>
                </a:lnTo>
                <a:lnTo>
                  <a:pt x="0" y="203200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18" name="文本占位符 17"/>
          <p:cNvSpPr>
            <a:spLocks noGrp="1"/>
          </p:cNvSpPr>
          <p:nvPr>
            <p:ph type="body" idx="16388" hasCustomPrompt="1"/>
            <p:custDataLst>
              <p:tags r:id="rId12"/>
            </p:custDataLst>
          </p:nvPr>
        </p:nvSpPr>
        <p:spPr>
          <a:xfrm>
            <a:off x="6553200" y="3556000"/>
            <a:ext cx="4724400" cy="4064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rgbClr val="FFFFFF"/>
                </a:solidFill>
              </a:defRPr>
            </a:lvl1pPr>
          </a:lstStyle>
          <a:p>
            <a:pPr lvl="0"/>
            <a:r>
              <a:rPr lang="zh-CN" altLang="en-US" smtClean="0"/>
              <a:t>单击此处添加项标题</a:t>
            </a:r>
            <a:endParaRPr lang="zh-CN" altLang="en-US" smtClean="0"/>
          </a:p>
        </p:txBody>
      </p:sp>
      <p:sp>
        <p:nvSpPr>
          <p:cNvPr id="19" name="文本占位符 18"/>
          <p:cNvSpPr>
            <a:spLocks noGrp="1"/>
          </p:cNvSpPr>
          <p:nvPr>
            <p:ph type="body" idx="16389" hasCustomPrompt="1"/>
            <p:custDataLst>
              <p:tags r:id="rId13"/>
            </p:custDataLst>
          </p:nvPr>
        </p:nvSpPr>
        <p:spPr>
          <a:xfrm>
            <a:off x="6553200" y="4114800"/>
            <a:ext cx="4724400" cy="18288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rgbClr val="FFFFFF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正文页-42_11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日期占位符 7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 wrap="square">
            <a:normAutofit/>
          </a:bodyPr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9" name="页脚占位符 8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 wrap="square">
            <a:normAutofit/>
          </a:bodyPr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  <p:sp>
        <p:nvSpPr>
          <p:cNvPr id="11" name="标题 10"/>
          <p:cNvSpPr>
            <a:spLocks noGrp="1"/>
          </p:cNvSpPr>
          <p:nvPr>
            <p:ph type="ctrTitle" idx="16385" hasCustomPrompt="1"/>
            <p:custDataLst>
              <p:tags r:id="rId5"/>
            </p:custDataLst>
          </p:nvPr>
        </p:nvSpPr>
        <p:spPr>
          <a:xfrm>
            <a:off x="609600" y="533400"/>
            <a:ext cx="10972800" cy="6096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3600" b="0" spc="0">
                <a:solidFill>
                  <a:schemeClr val="tx1"/>
                </a:solidFill>
              </a:defRPr>
            </a:lvl1pPr>
          </a:lstStyle>
          <a:p>
            <a:r>
              <a:rPr lang="zh-CN" altLang="en-US"/>
              <a:t>单击此处添加标题</a:t>
            </a:r>
            <a:endParaRPr lang="zh-CN" altLang="en-US"/>
          </a:p>
        </p:txBody>
      </p:sp>
      <p:sp>
        <p:nvSpPr>
          <p:cNvPr id="12" name="内容占位符 11"/>
          <p:cNvSpPr>
            <a:spLocks noGrp="1"/>
          </p:cNvSpPr>
          <p:nvPr>
            <p:ph idx="16390" hasCustomPrompt="1"/>
            <p:custDataLst>
              <p:tags r:id="rId6"/>
            </p:custDataLst>
          </p:nvPr>
        </p:nvSpPr>
        <p:spPr>
          <a:xfrm>
            <a:off x="609600" y="1524000"/>
            <a:ext cx="10972800" cy="2235200"/>
          </a:xfrm>
          <a:custGeom>
            <a:avLst/>
            <a:gdLst>
              <a:gd name="connisteX0" fmla="*/ 0 w 10972800"/>
              <a:gd name="connsiteY0" fmla="*/ 203200 h 2235200"/>
              <a:gd name="connisteX1" fmla="*/ 203200 w 10972800"/>
              <a:gd name="connsiteY1" fmla="*/ 0 h 2235200"/>
              <a:gd name="connisteX2" fmla="*/ 10769600 w 10972800"/>
              <a:gd name="connsiteY2" fmla="*/ 0 h 2235200"/>
              <a:gd name="connisteX3" fmla="*/ 10972800 w 10972800"/>
              <a:gd name="connsiteY3" fmla="*/ 203200 h 2235200"/>
              <a:gd name="connisteX4" fmla="*/ 10972800 w 10972800"/>
              <a:gd name="connsiteY4" fmla="*/ 2032000 h 2235200"/>
              <a:gd name="connisteX5" fmla="*/ 10769600 w 10972800"/>
              <a:gd name="connsiteY5" fmla="*/ 2235200 h 2235200"/>
              <a:gd name="connisteX6" fmla="*/ 203200 w 10972800"/>
              <a:gd name="connsiteY6" fmla="*/ 2235200 h 2235200"/>
              <a:gd name="connisteX7" fmla="*/ 0 w 10972800"/>
              <a:gd name="connsiteY7" fmla="*/ 2032000 h 2235200"/>
              <a:gd name="connisteX8" fmla="*/ 0 w 10972800"/>
              <a:gd name="connsiteY8" fmla="*/ 203200 h 22352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10972800" h="22352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10769600" y="0"/>
                </a:lnTo>
                <a:cubicBezTo>
                  <a:pt x="10881824" y="0"/>
                  <a:pt x="10972800" y="90976"/>
                  <a:pt x="10972800" y="203200"/>
                </a:cubicBezTo>
                <a:lnTo>
                  <a:pt x="10972800" y="2032000"/>
                </a:lnTo>
                <a:cubicBezTo>
                  <a:pt x="10972800" y="2144224"/>
                  <a:pt x="10881824" y="2235200"/>
                  <a:pt x="10769600" y="2235200"/>
                </a:cubicBezTo>
                <a:lnTo>
                  <a:pt x="203200" y="2235200"/>
                </a:lnTo>
                <a:cubicBezTo>
                  <a:pt x="90976" y="2235200"/>
                  <a:pt x="0" y="2144224"/>
                  <a:pt x="0" y="2032000"/>
                </a:cubicBezTo>
                <a:lnTo>
                  <a:pt x="0" y="203200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</p:spPr>
        <p:txBody>
          <a:bodyPr>
            <a:norm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13" name="装饰  2"/>
          <p:cNvSpPr>
            <a:spLocks noGrp="1"/>
          </p:cNvSpPr>
          <p:nvPr>
            <p:ph type="body" idx="16391" hasCustomPrompt="1"/>
            <p:custDataLst>
              <p:tags r:id="rId7"/>
            </p:custDataLst>
          </p:nvPr>
        </p:nvSpPr>
        <p:spPr>
          <a:xfrm>
            <a:off x="609600" y="4216400"/>
            <a:ext cx="50800" cy="2032000"/>
          </a:xfrm>
          <a:custGeom>
            <a:avLst/>
            <a:gdLst>
              <a:gd name="connisteX0" fmla="*/ 0 w 50800"/>
              <a:gd name="connsiteY0" fmla="*/ 25400 h 2032000"/>
              <a:gd name="connisteX1" fmla="*/ 25400 w 50800"/>
              <a:gd name="connsiteY1" fmla="*/ 0 h 2032000"/>
              <a:gd name="connisteX2" fmla="*/ 25400 w 50800"/>
              <a:gd name="connsiteY2" fmla="*/ 0 h 2032000"/>
              <a:gd name="connisteX3" fmla="*/ 50800 w 50800"/>
              <a:gd name="connsiteY3" fmla="*/ 25400 h 2032000"/>
              <a:gd name="connisteX4" fmla="*/ 50800 w 50800"/>
              <a:gd name="connsiteY4" fmla="*/ 2006600 h 2032000"/>
              <a:gd name="connisteX5" fmla="*/ 25400 w 50800"/>
              <a:gd name="connsiteY5" fmla="*/ 2032000 h 2032000"/>
              <a:gd name="connisteX6" fmla="*/ 25400 w 50800"/>
              <a:gd name="connsiteY6" fmla="*/ 2032000 h 2032000"/>
              <a:gd name="connisteX7" fmla="*/ 0 w 50800"/>
              <a:gd name="connsiteY7" fmla="*/ 2006600 h 2032000"/>
              <a:gd name="connisteX8" fmla="*/ 0 w 50800"/>
              <a:gd name="connsiteY8" fmla="*/ 25400 h 20320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50800" h="2032000">
                <a:moveTo>
                  <a:pt x="0" y="25400"/>
                </a:moveTo>
                <a:cubicBezTo>
                  <a:pt x="0" y="11372"/>
                  <a:pt x="11372" y="0"/>
                  <a:pt x="25400" y="0"/>
                </a:cubicBezTo>
                <a:lnTo>
                  <a:pt x="25400" y="0"/>
                </a:lnTo>
                <a:cubicBezTo>
                  <a:pt x="39428" y="0"/>
                  <a:pt x="50800" y="11372"/>
                  <a:pt x="50800" y="25400"/>
                </a:cubicBezTo>
                <a:lnTo>
                  <a:pt x="50800" y="2006600"/>
                </a:lnTo>
                <a:cubicBezTo>
                  <a:pt x="50800" y="2020628"/>
                  <a:pt x="39428" y="2032000"/>
                  <a:pt x="25400" y="2032000"/>
                </a:cubicBezTo>
                <a:lnTo>
                  <a:pt x="25400" y="2032000"/>
                </a:lnTo>
                <a:cubicBezTo>
                  <a:pt x="11372" y="2032000"/>
                  <a:pt x="0" y="2020628"/>
                  <a:pt x="0" y="2006600"/>
                </a:cubicBezTo>
                <a:lnTo>
                  <a:pt x="0" y="2540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14" name="文本占位符 13"/>
          <p:cNvSpPr>
            <a:spLocks noGrp="1"/>
          </p:cNvSpPr>
          <p:nvPr>
            <p:ph type="body" idx="16386" hasCustomPrompt="1"/>
            <p:custDataLst>
              <p:tags r:id="rId8"/>
            </p:custDataLst>
          </p:nvPr>
        </p:nvSpPr>
        <p:spPr>
          <a:xfrm>
            <a:off x="762000" y="4216400"/>
            <a:ext cx="5029200" cy="4064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单击此处添加项标题</a:t>
            </a:r>
            <a:endParaRPr lang="zh-CN" altLang="en-US" smtClean="0"/>
          </a:p>
        </p:txBody>
      </p:sp>
      <p:sp>
        <p:nvSpPr>
          <p:cNvPr id="15" name="文本占位符 14"/>
          <p:cNvSpPr>
            <a:spLocks noGrp="1"/>
          </p:cNvSpPr>
          <p:nvPr>
            <p:ph type="body" idx="16387" hasCustomPrompt="1"/>
            <p:custDataLst>
              <p:tags r:id="rId9"/>
            </p:custDataLst>
          </p:nvPr>
        </p:nvSpPr>
        <p:spPr>
          <a:xfrm>
            <a:off x="762000" y="4724400"/>
            <a:ext cx="5029200" cy="15240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  <p:sp>
        <p:nvSpPr>
          <p:cNvPr id="16" name="装饰  5"/>
          <p:cNvSpPr>
            <a:spLocks noGrp="1"/>
          </p:cNvSpPr>
          <p:nvPr>
            <p:ph type="body" idx="16392" hasCustomPrompt="1"/>
            <p:custDataLst>
              <p:tags r:id="rId10"/>
            </p:custDataLst>
          </p:nvPr>
        </p:nvSpPr>
        <p:spPr>
          <a:xfrm>
            <a:off x="6400800" y="4216400"/>
            <a:ext cx="50800" cy="2032000"/>
          </a:xfrm>
          <a:custGeom>
            <a:avLst/>
            <a:gdLst>
              <a:gd name="connisteX0" fmla="*/ 0 w 50800"/>
              <a:gd name="connsiteY0" fmla="*/ 25400 h 2032000"/>
              <a:gd name="connisteX1" fmla="*/ 25400 w 50800"/>
              <a:gd name="connsiteY1" fmla="*/ 0 h 2032000"/>
              <a:gd name="connisteX2" fmla="*/ 25400 w 50800"/>
              <a:gd name="connsiteY2" fmla="*/ 0 h 2032000"/>
              <a:gd name="connisteX3" fmla="*/ 50800 w 50800"/>
              <a:gd name="connsiteY3" fmla="*/ 25400 h 2032000"/>
              <a:gd name="connisteX4" fmla="*/ 50800 w 50800"/>
              <a:gd name="connsiteY4" fmla="*/ 2006600 h 2032000"/>
              <a:gd name="connisteX5" fmla="*/ 25400 w 50800"/>
              <a:gd name="connsiteY5" fmla="*/ 2032000 h 2032000"/>
              <a:gd name="connisteX6" fmla="*/ 25400 w 50800"/>
              <a:gd name="connsiteY6" fmla="*/ 2032000 h 2032000"/>
              <a:gd name="connisteX7" fmla="*/ 0 w 50800"/>
              <a:gd name="connsiteY7" fmla="*/ 2006600 h 2032000"/>
              <a:gd name="connisteX8" fmla="*/ 0 w 50800"/>
              <a:gd name="connsiteY8" fmla="*/ 25400 h 20320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50800" h="2032000">
                <a:moveTo>
                  <a:pt x="0" y="25400"/>
                </a:moveTo>
                <a:cubicBezTo>
                  <a:pt x="0" y="11372"/>
                  <a:pt x="11372" y="0"/>
                  <a:pt x="25400" y="0"/>
                </a:cubicBezTo>
                <a:lnTo>
                  <a:pt x="25400" y="0"/>
                </a:lnTo>
                <a:cubicBezTo>
                  <a:pt x="39428" y="0"/>
                  <a:pt x="50800" y="11372"/>
                  <a:pt x="50800" y="25400"/>
                </a:cubicBezTo>
                <a:lnTo>
                  <a:pt x="50800" y="2006600"/>
                </a:lnTo>
                <a:cubicBezTo>
                  <a:pt x="50800" y="2020628"/>
                  <a:pt x="39428" y="2032000"/>
                  <a:pt x="25400" y="2032000"/>
                </a:cubicBezTo>
                <a:lnTo>
                  <a:pt x="25400" y="2032000"/>
                </a:lnTo>
                <a:cubicBezTo>
                  <a:pt x="11372" y="2032000"/>
                  <a:pt x="0" y="2020628"/>
                  <a:pt x="0" y="2006600"/>
                </a:cubicBezTo>
                <a:lnTo>
                  <a:pt x="0" y="2540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17" name="文本占位符 16"/>
          <p:cNvSpPr>
            <a:spLocks noGrp="1"/>
          </p:cNvSpPr>
          <p:nvPr>
            <p:ph type="body" idx="16388" hasCustomPrompt="1"/>
            <p:custDataLst>
              <p:tags r:id="rId11"/>
            </p:custDataLst>
          </p:nvPr>
        </p:nvSpPr>
        <p:spPr>
          <a:xfrm>
            <a:off x="6553200" y="4216400"/>
            <a:ext cx="5029200" cy="4064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单击此处添加项标题</a:t>
            </a:r>
            <a:endParaRPr lang="zh-CN" altLang="en-US" smtClean="0"/>
          </a:p>
        </p:txBody>
      </p:sp>
      <p:sp>
        <p:nvSpPr>
          <p:cNvPr id="18" name="文本占位符 17"/>
          <p:cNvSpPr>
            <a:spLocks noGrp="1"/>
          </p:cNvSpPr>
          <p:nvPr>
            <p:ph type="body" idx="16389" hasCustomPrompt="1"/>
            <p:custDataLst>
              <p:tags r:id="rId12"/>
            </p:custDataLst>
          </p:nvPr>
        </p:nvSpPr>
        <p:spPr>
          <a:xfrm>
            <a:off x="6553200" y="4724400"/>
            <a:ext cx="5029200" cy="15240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正文页-39_19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日期占位符 7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 wrap="square">
            <a:normAutofit/>
          </a:bodyPr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9" name="页脚占位符 8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 wrap="square">
            <a:normAutofit/>
          </a:bodyPr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  <p:sp>
        <p:nvSpPr>
          <p:cNvPr id="11" name="标题 10"/>
          <p:cNvSpPr>
            <a:spLocks noGrp="1"/>
          </p:cNvSpPr>
          <p:nvPr>
            <p:ph type="ctrTitle" idx="16385" hasCustomPrompt="1"/>
            <p:custDataLst>
              <p:tags r:id="rId5"/>
            </p:custDataLst>
          </p:nvPr>
        </p:nvSpPr>
        <p:spPr>
          <a:xfrm>
            <a:off x="609600" y="533400"/>
            <a:ext cx="10972800" cy="6096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3600" b="0" spc="0">
                <a:solidFill>
                  <a:schemeClr val="tx1"/>
                </a:solidFill>
              </a:defRPr>
            </a:lvl1pPr>
          </a:lstStyle>
          <a:p>
            <a:r>
              <a:rPr lang="zh-CN" altLang="en-US"/>
              <a:t>单击此处添加标题</a:t>
            </a:r>
            <a:endParaRPr lang="zh-CN" altLang="en-US"/>
          </a:p>
        </p:txBody>
      </p:sp>
      <p:sp>
        <p:nvSpPr>
          <p:cNvPr id="12" name="装饰  1"/>
          <p:cNvSpPr>
            <a:spLocks noGrp="1"/>
          </p:cNvSpPr>
          <p:nvPr>
            <p:ph type="body" idx="16393" hasCustomPrompt="1"/>
            <p:custDataLst>
              <p:tags r:id="rId6"/>
            </p:custDataLst>
          </p:nvPr>
        </p:nvSpPr>
        <p:spPr>
          <a:xfrm>
            <a:off x="609600" y="1524000"/>
            <a:ext cx="10972800" cy="1473200"/>
          </a:xfrm>
          <a:custGeom>
            <a:avLst/>
            <a:gdLst>
              <a:gd name="connisteX0" fmla="*/ 0 w 10972800"/>
              <a:gd name="connsiteY0" fmla="*/ 203200 h 1473200"/>
              <a:gd name="connisteX1" fmla="*/ 203200 w 10972800"/>
              <a:gd name="connsiteY1" fmla="*/ 0 h 1473200"/>
              <a:gd name="connisteX2" fmla="*/ 10769600 w 10972800"/>
              <a:gd name="connsiteY2" fmla="*/ 0 h 1473200"/>
              <a:gd name="connisteX3" fmla="*/ 10972800 w 10972800"/>
              <a:gd name="connsiteY3" fmla="*/ 203200 h 1473200"/>
              <a:gd name="connisteX4" fmla="*/ 10972800 w 10972800"/>
              <a:gd name="connsiteY4" fmla="*/ 1270000 h 1473200"/>
              <a:gd name="connisteX5" fmla="*/ 10769600 w 10972800"/>
              <a:gd name="connsiteY5" fmla="*/ 1473200 h 1473200"/>
              <a:gd name="connisteX6" fmla="*/ 203200 w 10972800"/>
              <a:gd name="connsiteY6" fmla="*/ 1473200 h 1473200"/>
              <a:gd name="connisteX7" fmla="*/ 0 w 10972800"/>
              <a:gd name="connsiteY7" fmla="*/ 1270000 h 1473200"/>
              <a:gd name="connisteX8" fmla="*/ 0 w 10972800"/>
              <a:gd name="connsiteY8" fmla="*/ 203200 h 14732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10972800" h="14732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10769600" y="0"/>
                </a:lnTo>
                <a:cubicBezTo>
                  <a:pt x="10881824" y="0"/>
                  <a:pt x="10972800" y="90976"/>
                  <a:pt x="10972800" y="203200"/>
                </a:cubicBezTo>
                <a:lnTo>
                  <a:pt x="10972800" y="1270000"/>
                </a:lnTo>
                <a:cubicBezTo>
                  <a:pt x="10972800" y="1382224"/>
                  <a:pt x="10881824" y="1473200"/>
                  <a:pt x="10769600" y="1473200"/>
                </a:cubicBezTo>
                <a:lnTo>
                  <a:pt x="203200" y="1473200"/>
                </a:lnTo>
                <a:cubicBezTo>
                  <a:pt x="90976" y="1473200"/>
                  <a:pt x="0" y="1382224"/>
                  <a:pt x="0" y="1270000"/>
                </a:cubicBezTo>
                <a:lnTo>
                  <a:pt x="0" y="20320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0"/>
                  <a:lumOff val="100000"/>
                </a:schemeClr>
              </a:gs>
              <a:gs pos="100000">
                <a:schemeClr val="accent1">
                  <a:lumMod val="0"/>
                  <a:lumOff val="100000"/>
                </a:schemeClr>
              </a:gs>
            </a:gsLst>
            <a:lin ang="5400000"/>
          </a:gra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13" name="图片占位符 12"/>
          <p:cNvSpPr>
            <a:spLocks noGrp="1"/>
          </p:cNvSpPr>
          <p:nvPr>
            <p:ph type="pic" idx="16392" hasCustomPrompt="1"/>
            <p:custDataLst>
              <p:tags r:id="rId7"/>
            </p:custDataLst>
          </p:nvPr>
        </p:nvSpPr>
        <p:spPr>
          <a:xfrm>
            <a:off x="914400" y="1879600"/>
            <a:ext cx="762000" cy="762000"/>
          </a:xfrm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14" name="文本占位符 13"/>
          <p:cNvSpPr>
            <a:spLocks noGrp="1"/>
          </p:cNvSpPr>
          <p:nvPr>
            <p:ph type="body" idx="16386" hasCustomPrompt="1"/>
            <p:custDataLst>
              <p:tags r:id="rId8"/>
            </p:custDataLst>
          </p:nvPr>
        </p:nvSpPr>
        <p:spPr>
          <a:xfrm>
            <a:off x="1879600" y="1879600"/>
            <a:ext cx="9398000" cy="4064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单击此处添加项标题</a:t>
            </a:r>
            <a:endParaRPr lang="zh-CN" altLang="en-US" smtClean="0"/>
          </a:p>
        </p:txBody>
      </p:sp>
      <p:sp>
        <p:nvSpPr>
          <p:cNvPr id="15" name="文本占位符 14"/>
          <p:cNvSpPr>
            <a:spLocks noGrp="1"/>
          </p:cNvSpPr>
          <p:nvPr>
            <p:ph type="body" idx="16387" hasCustomPrompt="1"/>
            <p:custDataLst>
              <p:tags r:id="rId9"/>
            </p:custDataLst>
          </p:nvPr>
        </p:nvSpPr>
        <p:spPr>
          <a:xfrm>
            <a:off x="1879600" y="2336800"/>
            <a:ext cx="9398000" cy="3048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  <p:sp>
        <p:nvSpPr>
          <p:cNvPr id="16" name="装饰  5"/>
          <p:cNvSpPr>
            <a:spLocks noGrp="1"/>
          </p:cNvSpPr>
          <p:nvPr>
            <p:ph type="body" idx="16395" hasCustomPrompt="1"/>
            <p:custDataLst>
              <p:tags r:id="rId10"/>
            </p:custDataLst>
          </p:nvPr>
        </p:nvSpPr>
        <p:spPr>
          <a:xfrm>
            <a:off x="609600" y="3149600"/>
            <a:ext cx="10972800" cy="1473200"/>
          </a:xfrm>
          <a:custGeom>
            <a:avLst/>
            <a:gdLst>
              <a:gd name="connisteX0" fmla="*/ 0 w 10972800"/>
              <a:gd name="connsiteY0" fmla="*/ 203200 h 1473200"/>
              <a:gd name="connisteX1" fmla="*/ 203200 w 10972800"/>
              <a:gd name="connsiteY1" fmla="*/ 0 h 1473200"/>
              <a:gd name="connisteX2" fmla="*/ 10769600 w 10972800"/>
              <a:gd name="connsiteY2" fmla="*/ 0 h 1473200"/>
              <a:gd name="connisteX3" fmla="*/ 10972800 w 10972800"/>
              <a:gd name="connsiteY3" fmla="*/ 203200 h 1473200"/>
              <a:gd name="connisteX4" fmla="*/ 10972800 w 10972800"/>
              <a:gd name="connsiteY4" fmla="*/ 1270000 h 1473200"/>
              <a:gd name="connisteX5" fmla="*/ 10769600 w 10972800"/>
              <a:gd name="connsiteY5" fmla="*/ 1473200 h 1473200"/>
              <a:gd name="connisteX6" fmla="*/ 203200 w 10972800"/>
              <a:gd name="connsiteY6" fmla="*/ 1473200 h 1473200"/>
              <a:gd name="connisteX7" fmla="*/ 0 w 10972800"/>
              <a:gd name="connsiteY7" fmla="*/ 1270000 h 1473200"/>
              <a:gd name="connisteX8" fmla="*/ 0 w 10972800"/>
              <a:gd name="connsiteY8" fmla="*/ 203200 h 14732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10972800" h="14732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10769600" y="0"/>
                </a:lnTo>
                <a:cubicBezTo>
                  <a:pt x="10881824" y="0"/>
                  <a:pt x="10972800" y="90976"/>
                  <a:pt x="10972800" y="203200"/>
                </a:cubicBezTo>
                <a:lnTo>
                  <a:pt x="10972800" y="1270000"/>
                </a:lnTo>
                <a:cubicBezTo>
                  <a:pt x="10972800" y="1382224"/>
                  <a:pt x="10881824" y="1473200"/>
                  <a:pt x="10769600" y="1473200"/>
                </a:cubicBezTo>
                <a:lnTo>
                  <a:pt x="203200" y="1473200"/>
                </a:lnTo>
                <a:cubicBezTo>
                  <a:pt x="90976" y="1473200"/>
                  <a:pt x="0" y="1382224"/>
                  <a:pt x="0" y="1270000"/>
                </a:cubicBezTo>
                <a:lnTo>
                  <a:pt x="0" y="20320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0"/>
                  <a:lumOff val="100000"/>
                </a:schemeClr>
              </a:gs>
              <a:gs pos="100000">
                <a:schemeClr val="accent1">
                  <a:lumMod val="0"/>
                  <a:lumOff val="100000"/>
                </a:schemeClr>
              </a:gs>
            </a:gsLst>
            <a:lin ang="5400000"/>
          </a:gra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17" name="图片占位符 16"/>
          <p:cNvSpPr>
            <a:spLocks noGrp="1"/>
          </p:cNvSpPr>
          <p:nvPr>
            <p:ph type="pic" idx="16394" hasCustomPrompt="1"/>
            <p:custDataLst>
              <p:tags r:id="rId11"/>
            </p:custDataLst>
          </p:nvPr>
        </p:nvSpPr>
        <p:spPr>
          <a:xfrm>
            <a:off x="914400" y="3505200"/>
            <a:ext cx="762000" cy="762000"/>
          </a:xfrm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18" name="文本占位符 17"/>
          <p:cNvSpPr>
            <a:spLocks noGrp="1"/>
          </p:cNvSpPr>
          <p:nvPr>
            <p:ph type="body" idx="16388" hasCustomPrompt="1"/>
            <p:custDataLst>
              <p:tags r:id="rId12"/>
            </p:custDataLst>
          </p:nvPr>
        </p:nvSpPr>
        <p:spPr>
          <a:xfrm>
            <a:off x="1879600" y="3505200"/>
            <a:ext cx="9398000" cy="4064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单击此处添加项标题</a:t>
            </a:r>
            <a:endParaRPr lang="zh-CN" altLang="en-US" smtClean="0"/>
          </a:p>
        </p:txBody>
      </p:sp>
      <p:sp>
        <p:nvSpPr>
          <p:cNvPr id="19" name="文本占位符 18"/>
          <p:cNvSpPr>
            <a:spLocks noGrp="1"/>
          </p:cNvSpPr>
          <p:nvPr>
            <p:ph type="body" idx="16389" hasCustomPrompt="1"/>
            <p:custDataLst>
              <p:tags r:id="rId13"/>
            </p:custDataLst>
          </p:nvPr>
        </p:nvSpPr>
        <p:spPr>
          <a:xfrm>
            <a:off x="1879600" y="3962400"/>
            <a:ext cx="9398000" cy="3048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  <p:sp>
        <p:nvSpPr>
          <p:cNvPr id="20" name="装饰  9"/>
          <p:cNvSpPr>
            <a:spLocks noGrp="1"/>
          </p:cNvSpPr>
          <p:nvPr>
            <p:ph type="body" idx="16397" hasCustomPrompt="1"/>
            <p:custDataLst>
              <p:tags r:id="rId14"/>
            </p:custDataLst>
          </p:nvPr>
        </p:nvSpPr>
        <p:spPr>
          <a:xfrm>
            <a:off x="609600" y="4775200"/>
            <a:ext cx="10972800" cy="1473200"/>
          </a:xfrm>
          <a:custGeom>
            <a:avLst/>
            <a:gdLst>
              <a:gd name="connisteX0" fmla="*/ 0 w 10972800"/>
              <a:gd name="connsiteY0" fmla="*/ 203200 h 1473200"/>
              <a:gd name="connisteX1" fmla="*/ 203200 w 10972800"/>
              <a:gd name="connsiteY1" fmla="*/ 0 h 1473200"/>
              <a:gd name="connisteX2" fmla="*/ 10769600 w 10972800"/>
              <a:gd name="connsiteY2" fmla="*/ 0 h 1473200"/>
              <a:gd name="connisteX3" fmla="*/ 10972800 w 10972800"/>
              <a:gd name="connsiteY3" fmla="*/ 203200 h 1473200"/>
              <a:gd name="connisteX4" fmla="*/ 10972800 w 10972800"/>
              <a:gd name="connsiteY4" fmla="*/ 1270000 h 1473200"/>
              <a:gd name="connisteX5" fmla="*/ 10769600 w 10972800"/>
              <a:gd name="connsiteY5" fmla="*/ 1473200 h 1473200"/>
              <a:gd name="connisteX6" fmla="*/ 203200 w 10972800"/>
              <a:gd name="connsiteY6" fmla="*/ 1473200 h 1473200"/>
              <a:gd name="connisteX7" fmla="*/ 0 w 10972800"/>
              <a:gd name="connsiteY7" fmla="*/ 1270000 h 1473200"/>
              <a:gd name="connisteX8" fmla="*/ 0 w 10972800"/>
              <a:gd name="connsiteY8" fmla="*/ 203200 h 14732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10972800" h="14732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10769600" y="0"/>
                </a:lnTo>
                <a:cubicBezTo>
                  <a:pt x="10881824" y="0"/>
                  <a:pt x="10972800" y="90976"/>
                  <a:pt x="10972800" y="203200"/>
                </a:cubicBezTo>
                <a:lnTo>
                  <a:pt x="10972800" y="1270000"/>
                </a:lnTo>
                <a:cubicBezTo>
                  <a:pt x="10972800" y="1382224"/>
                  <a:pt x="10881824" y="1473200"/>
                  <a:pt x="10769600" y="1473200"/>
                </a:cubicBezTo>
                <a:lnTo>
                  <a:pt x="203200" y="1473200"/>
                </a:lnTo>
                <a:cubicBezTo>
                  <a:pt x="90976" y="1473200"/>
                  <a:pt x="0" y="1382224"/>
                  <a:pt x="0" y="1270000"/>
                </a:cubicBezTo>
                <a:lnTo>
                  <a:pt x="0" y="20320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0"/>
                  <a:lumOff val="100000"/>
                </a:schemeClr>
              </a:gs>
              <a:gs pos="100000">
                <a:schemeClr val="accent1">
                  <a:lumMod val="0"/>
                  <a:lumOff val="100000"/>
                </a:schemeClr>
              </a:gs>
            </a:gsLst>
            <a:lin ang="5400000"/>
          </a:gra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21" name="图片占位符 20"/>
          <p:cNvSpPr>
            <a:spLocks noGrp="1"/>
          </p:cNvSpPr>
          <p:nvPr>
            <p:ph type="pic" idx="16396" hasCustomPrompt="1"/>
            <p:custDataLst>
              <p:tags r:id="rId15"/>
            </p:custDataLst>
          </p:nvPr>
        </p:nvSpPr>
        <p:spPr>
          <a:xfrm>
            <a:off x="914400" y="5130800"/>
            <a:ext cx="762000" cy="762000"/>
          </a:xfrm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22" name="文本占位符 21"/>
          <p:cNvSpPr>
            <a:spLocks noGrp="1"/>
          </p:cNvSpPr>
          <p:nvPr>
            <p:ph type="body" idx="16390" hasCustomPrompt="1"/>
            <p:custDataLst>
              <p:tags r:id="rId16"/>
            </p:custDataLst>
          </p:nvPr>
        </p:nvSpPr>
        <p:spPr>
          <a:xfrm>
            <a:off x="1879600" y="5130800"/>
            <a:ext cx="9398000" cy="4064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单击此处添加项标题</a:t>
            </a:r>
            <a:endParaRPr lang="zh-CN" altLang="en-US" smtClean="0"/>
          </a:p>
        </p:txBody>
      </p:sp>
      <p:sp>
        <p:nvSpPr>
          <p:cNvPr id="23" name="文本占位符 22"/>
          <p:cNvSpPr>
            <a:spLocks noGrp="1"/>
          </p:cNvSpPr>
          <p:nvPr>
            <p:ph type="body" idx="16391" hasCustomPrompt="1"/>
            <p:custDataLst>
              <p:tags r:id="rId17"/>
            </p:custDataLst>
          </p:nvPr>
        </p:nvSpPr>
        <p:spPr>
          <a:xfrm>
            <a:off x="1879600" y="5588000"/>
            <a:ext cx="9398000" cy="3048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正文页-51_22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日期占位符 7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 wrap="square">
            <a:normAutofit/>
          </a:bodyPr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9" name="页脚占位符 8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 wrap="square">
            <a:normAutofit/>
          </a:bodyPr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  <p:sp>
        <p:nvSpPr>
          <p:cNvPr id="11" name="标题 10"/>
          <p:cNvSpPr>
            <a:spLocks noGrp="1"/>
          </p:cNvSpPr>
          <p:nvPr>
            <p:ph type="ctrTitle" idx="16385" hasCustomPrompt="1"/>
            <p:custDataLst>
              <p:tags r:id="rId5"/>
            </p:custDataLst>
          </p:nvPr>
        </p:nvSpPr>
        <p:spPr>
          <a:xfrm>
            <a:off x="609600" y="3479800"/>
            <a:ext cx="10972800" cy="6096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3600" b="0" spc="0">
                <a:solidFill>
                  <a:schemeClr val="tx1"/>
                </a:solidFill>
              </a:defRPr>
            </a:lvl1pPr>
          </a:lstStyle>
          <a:p>
            <a:r>
              <a:rPr lang="zh-CN" altLang="en-US"/>
              <a:t>单击此处添加标题</a:t>
            </a:r>
            <a:endParaRPr lang="zh-CN" altLang="en-US"/>
          </a:p>
        </p:txBody>
      </p:sp>
      <p:sp>
        <p:nvSpPr>
          <p:cNvPr id="12" name="内容占位符 11"/>
          <p:cNvSpPr>
            <a:spLocks noGrp="1"/>
          </p:cNvSpPr>
          <p:nvPr>
            <p:ph idx="16394" hasCustomPrompt="1"/>
            <p:custDataLst>
              <p:tags r:id="rId6"/>
            </p:custDataLst>
          </p:nvPr>
        </p:nvSpPr>
        <p:spPr>
          <a:xfrm>
            <a:off x="609600" y="609600"/>
            <a:ext cx="10972800" cy="2336800"/>
          </a:xfrm>
          <a:custGeom>
            <a:avLst/>
            <a:gdLst>
              <a:gd name="connisteX0" fmla="*/ 0 w 10972800"/>
              <a:gd name="connsiteY0" fmla="*/ 203200 h 2336800"/>
              <a:gd name="connisteX1" fmla="*/ 203200 w 10972800"/>
              <a:gd name="connsiteY1" fmla="*/ 0 h 2336800"/>
              <a:gd name="connisteX2" fmla="*/ 10769600 w 10972800"/>
              <a:gd name="connsiteY2" fmla="*/ 0 h 2336800"/>
              <a:gd name="connisteX3" fmla="*/ 10972800 w 10972800"/>
              <a:gd name="connsiteY3" fmla="*/ 203200 h 2336800"/>
              <a:gd name="connisteX4" fmla="*/ 10972800 w 10972800"/>
              <a:gd name="connsiteY4" fmla="*/ 2133600 h 2336800"/>
              <a:gd name="connisteX5" fmla="*/ 10769600 w 10972800"/>
              <a:gd name="connsiteY5" fmla="*/ 2336800 h 2336800"/>
              <a:gd name="connisteX6" fmla="*/ 203200 w 10972800"/>
              <a:gd name="connsiteY6" fmla="*/ 2336800 h 2336800"/>
              <a:gd name="connisteX7" fmla="*/ 0 w 10972800"/>
              <a:gd name="connsiteY7" fmla="*/ 2133600 h 2336800"/>
              <a:gd name="connisteX8" fmla="*/ 0 w 10972800"/>
              <a:gd name="connsiteY8" fmla="*/ 203200 h 23368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10972800" h="23368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10769600" y="0"/>
                </a:lnTo>
                <a:cubicBezTo>
                  <a:pt x="10881824" y="0"/>
                  <a:pt x="10972800" y="90976"/>
                  <a:pt x="10972800" y="203200"/>
                </a:cubicBezTo>
                <a:lnTo>
                  <a:pt x="10972800" y="2133600"/>
                </a:lnTo>
                <a:cubicBezTo>
                  <a:pt x="10972800" y="2245824"/>
                  <a:pt x="10881824" y="2336800"/>
                  <a:pt x="10769600" y="2336800"/>
                </a:cubicBezTo>
                <a:lnTo>
                  <a:pt x="203200" y="2336800"/>
                </a:lnTo>
                <a:cubicBezTo>
                  <a:pt x="90976" y="2336800"/>
                  <a:pt x="0" y="2245824"/>
                  <a:pt x="0" y="2133600"/>
                </a:cubicBezTo>
                <a:lnTo>
                  <a:pt x="0" y="203200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</p:spPr>
        <p:txBody>
          <a:bodyPr>
            <a:norm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13" name="文本占位符 12"/>
          <p:cNvSpPr>
            <a:spLocks noGrp="1"/>
          </p:cNvSpPr>
          <p:nvPr>
            <p:ph type="body" idx="16386" hasCustomPrompt="1"/>
            <p:custDataLst>
              <p:tags r:id="rId7"/>
            </p:custDataLst>
          </p:nvPr>
        </p:nvSpPr>
        <p:spPr>
          <a:xfrm>
            <a:off x="609600" y="4470400"/>
            <a:ext cx="2286000" cy="4064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项标题</a:t>
            </a:r>
            <a:endParaRPr lang="zh-CN" altLang="en-US" smtClean="0"/>
          </a:p>
        </p:txBody>
      </p:sp>
      <p:sp>
        <p:nvSpPr>
          <p:cNvPr id="14" name="文本占位符 13"/>
          <p:cNvSpPr>
            <a:spLocks noGrp="1"/>
          </p:cNvSpPr>
          <p:nvPr>
            <p:ph type="body" idx="16387" hasCustomPrompt="1"/>
            <p:custDataLst>
              <p:tags r:id="rId8"/>
            </p:custDataLst>
          </p:nvPr>
        </p:nvSpPr>
        <p:spPr>
          <a:xfrm>
            <a:off x="609600" y="5029200"/>
            <a:ext cx="2286000" cy="12192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  <p:sp>
        <p:nvSpPr>
          <p:cNvPr id="15" name="文本占位符 14"/>
          <p:cNvSpPr>
            <a:spLocks noGrp="1"/>
          </p:cNvSpPr>
          <p:nvPr>
            <p:ph type="body" idx="16388" hasCustomPrompt="1"/>
            <p:custDataLst>
              <p:tags r:id="rId9"/>
            </p:custDataLst>
          </p:nvPr>
        </p:nvSpPr>
        <p:spPr>
          <a:xfrm>
            <a:off x="3505200" y="4470400"/>
            <a:ext cx="2286000" cy="4064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项标题</a:t>
            </a:r>
            <a:endParaRPr lang="zh-CN" altLang="en-US" smtClean="0"/>
          </a:p>
        </p:txBody>
      </p:sp>
      <p:sp>
        <p:nvSpPr>
          <p:cNvPr id="16" name="文本占位符 15"/>
          <p:cNvSpPr>
            <a:spLocks noGrp="1"/>
          </p:cNvSpPr>
          <p:nvPr>
            <p:ph type="body" idx="16389" hasCustomPrompt="1"/>
            <p:custDataLst>
              <p:tags r:id="rId10"/>
            </p:custDataLst>
          </p:nvPr>
        </p:nvSpPr>
        <p:spPr>
          <a:xfrm>
            <a:off x="3505200" y="5029200"/>
            <a:ext cx="2286000" cy="12192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  <p:sp>
        <p:nvSpPr>
          <p:cNvPr id="17" name="文本占位符 16"/>
          <p:cNvSpPr>
            <a:spLocks noGrp="1"/>
          </p:cNvSpPr>
          <p:nvPr>
            <p:ph type="body" idx="16390" hasCustomPrompt="1"/>
            <p:custDataLst>
              <p:tags r:id="rId11"/>
            </p:custDataLst>
          </p:nvPr>
        </p:nvSpPr>
        <p:spPr>
          <a:xfrm>
            <a:off x="6400800" y="4470400"/>
            <a:ext cx="2286000" cy="4064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项标题</a:t>
            </a:r>
            <a:endParaRPr lang="zh-CN" altLang="en-US" smtClean="0"/>
          </a:p>
        </p:txBody>
      </p:sp>
      <p:sp>
        <p:nvSpPr>
          <p:cNvPr id="18" name="文本占位符 17"/>
          <p:cNvSpPr>
            <a:spLocks noGrp="1"/>
          </p:cNvSpPr>
          <p:nvPr>
            <p:ph type="body" idx="16391" hasCustomPrompt="1"/>
            <p:custDataLst>
              <p:tags r:id="rId12"/>
            </p:custDataLst>
          </p:nvPr>
        </p:nvSpPr>
        <p:spPr>
          <a:xfrm>
            <a:off x="6400800" y="5029200"/>
            <a:ext cx="2286000" cy="12192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  <p:sp>
        <p:nvSpPr>
          <p:cNvPr id="19" name="文本占位符 18"/>
          <p:cNvSpPr>
            <a:spLocks noGrp="1"/>
          </p:cNvSpPr>
          <p:nvPr>
            <p:ph type="body" idx="16392" hasCustomPrompt="1"/>
            <p:custDataLst>
              <p:tags r:id="rId13"/>
            </p:custDataLst>
          </p:nvPr>
        </p:nvSpPr>
        <p:spPr>
          <a:xfrm>
            <a:off x="9296400" y="4470400"/>
            <a:ext cx="2286000" cy="4064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项标题</a:t>
            </a:r>
            <a:endParaRPr lang="zh-CN" altLang="en-US" smtClean="0"/>
          </a:p>
        </p:txBody>
      </p:sp>
      <p:sp>
        <p:nvSpPr>
          <p:cNvPr id="20" name="文本占位符 19"/>
          <p:cNvSpPr>
            <a:spLocks noGrp="1"/>
          </p:cNvSpPr>
          <p:nvPr>
            <p:ph type="body" idx="16393" hasCustomPrompt="1"/>
            <p:custDataLst>
              <p:tags r:id="rId14"/>
            </p:custDataLst>
          </p:nvPr>
        </p:nvSpPr>
        <p:spPr>
          <a:xfrm>
            <a:off x="9296400" y="5029200"/>
            <a:ext cx="2286000" cy="12192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正文页-64_16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日期占位符 7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 wrap="square">
            <a:normAutofit/>
          </a:bodyPr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9" name="页脚占位符 8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 wrap="square">
            <a:normAutofit/>
          </a:bodyPr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  <p:sp>
        <p:nvSpPr>
          <p:cNvPr id="11" name="标题 10"/>
          <p:cNvSpPr>
            <a:spLocks noGrp="1"/>
          </p:cNvSpPr>
          <p:nvPr>
            <p:ph type="ctrTitle" idx="16385" hasCustomPrompt="1"/>
            <p:custDataLst>
              <p:tags r:id="rId5"/>
            </p:custDataLst>
          </p:nvPr>
        </p:nvSpPr>
        <p:spPr>
          <a:xfrm>
            <a:off x="609600" y="533400"/>
            <a:ext cx="10972800" cy="6096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3600" b="0" spc="0">
                <a:solidFill>
                  <a:schemeClr val="tx1"/>
                </a:solidFill>
              </a:defRPr>
            </a:lvl1pPr>
          </a:lstStyle>
          <a:p>
            <a:r>
              <a:rPr lang="zh-CN" altLang="en-US"/>
              <a:t>单击此处添加标题</a:t>
            </a:r>
            <a:endParaRPr lang="zh-CN" altLang="en-US"/>
          </a:p>
        </p:txBody>
      </p:sp>
      <p:sp>
        <p:nvSpPr>
          <p:cNvPr id="12" name="文本占位符 11"/>
          <p:cNvSpPr>
            <a:spLocks noGrp="1"/>
          </p:cNvSpPr>
          <p:nvPr>
            <p:ph type="body" idx="16386" hasCustomPrompt="1"/>
            <p:custDataLst>
              <p:tags r:id="rId6"/>
            </p:custDataLst>
          </p:nvPr>
        </p:nvSpPr>
        <p:spPr>
          <a:xfrm>
            <a:off x="609600" y="1727200"/>
            <a:ext cx="3454400" cy="406400"/>
          </a:xfrm>
          <a:noFill/>
        </p:spPr>
        <p:txBody>
          <a:bodyPr lIns="0" tIns="0" rIns="0" bIns="0" anchor="t">
            <a:normAutofit/>
          </a:bodyPr>
          <a:lstStyle>
            <a:lvl1pPr marL="0" indent="0" algn="ctr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单击此处添加项标题</a:t>
            </a:r>
            <a:endParaRPr lang="zh-CN" altLang="en-US" smtClean="0"/>
          </a:p>
        </p:txBody>
      </p:sp>
      <p:sp>
        <p:nvSpPr>
          <p:cNvPr id="13" name="装饰  2"/>
          <p:cNvSpPr>
            <a:spLocks noGrp="1"/>
          </p:cNvSpPr>
          <p:nvPr>
            <p:ph type="body" idx="16392" hasCustomPrompt="1"/>
            <p:custDataLst>
              <p:tags r:id="rId7"/>
            </p:custDataLst>
          </p:nvPr>
        </p:nvSpPr>
        <p:spPr>
          <a:xfrm>
            <a:off x="609600" y="2286000"/>
            <a:ext cx="3454400" cy="3759200"/>
          </a:xfrm>
          <a:custGeom>
            <a:avLst/>
            <a:gdLst>
              <a:gd name="connisteX0" fmla="*/ 0 w 3454400"/>
              <a:gd name="connsiteY0" fmla="*/ 203200 h 3759200"/>
              <a:gd name="connisteX1" fmla="*/ 203200 w 3454400"/>
              <a:gd name="connsiteY1" fmla="*/ 0 h 3759200"/>
              <a:gd name="connisteX2" fmla="*/ 3251200 w 3454400"/>
              <a:gd name="connsiteY2" fmla="*/ 0 h 3759200"/>
              <a:gd name="connisteX3" fmla="*/ 3454400 w 3454400"/>
              <a:gd name="connsiteY3" fmla="*/ 203200 h 3759200"/>
              <a:gd name="connisteX4" fmla="*/ 3454400 w 3454400"/>
              <a:gd name="connsiteY4" fmla="*/ 3556000 h 3759200"/>
              <a:gd name="connisteX5" fmla="*/ 3251200 w 3454400"/>
              <a:gd name="connsiteY5" fmla="*/ 3759200 h 3759200"/>
              <a:gd name="connisteX6" fmla="*/ 203200 w 3454400"/>
              <a:gd name="connsiteY6" fmla="*/ 3759200 h 3759200"/>
              <a:gd name="connisteX7" fmla="*/ 0 w 3454400"/>
              <a:gd name="connsiteY7" fmla="*/ 3556000 h 3759200"/>
              <a:gd name="connisteX8" fmla="*/ 0 w 3454400"/>
              <a:gd name="connsiteY8" fmla="*/ 203200 h 37592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3454400" h="37592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3251200" y="0"/>
                </a:lnTo>
                <a:cubicBezTo>
                  <a:pt x="3363424" y="0"/>
                  <a:pt x="3454400" y="90976"/>
                  <a:pt x="3454400" y="203200"/>
                </a:cubicBezTo>
                <a:lnTo>
                  <a:pt x="3454400" y="3556000"/>
                </a:lnTo>
                <a:cubicBezTo>
                  <a:pt x="3454400" y="3668224"/>
                  <a:pt x="3363424" y="3759200"/>
                  <a:pt x="3251200" y="3759200"/>
                </a:cubicBezTo>
                <a:lnTo>
                  <a:pt x="203200" y="3759200"/>
                </a:lnTo>
                <a:cubicBezTo>
                  <a:pt x="90976" y="3759200"/>
                  <a:pt x="0" y="3668224"/>
                  <a:pt x="0" y="3556000"/>
                </a:cubicBezTo>
                <a:lnTo>
                  <a:pt x="0" y="20320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0"/>
                  <a:lumOff val="100000"/>
                </a:schemeClr>
              </a:gs>
              <a:gs pos="100000">
                <a:schemeClr val="accent1">
                  <a:lumMod val="0"/>
                  <a:lumOff val="100000"/>
                </a:schemeClr>
              </a:gs>
            </a:gsLst>
            <a:lin ang="5400000"/>
          </a:gra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14" name="文本占位符 13"/>
          <p:cNvSpPr>
            <a:spLocks noGrp="1"/>
          </p:cNvSpPr>
          <p:nvPr>
            <p:ph type="body" idx="16387" hasCustomPrompt="1"/>
            <p:custDataLst>
              <p:tags r:id="rId8"/>
            </p:custDataLst>
          </p:nvPr>
        </p:nvSpPr>
        <p:spPr>
          <a:xfrm>
            <a:off x="914400" y="2946400"/>
            <a:ext cx="2844800" cy="24384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  <p:sp>
        <p:nvSpPr>
          <p:cNvPr id="15" name="文本占位符 14"/>
          <p:cNvSpPr>
            <a:spLocks noGrp="1"/>
          </p:cNvSpPr>
          <p:nvPr>
            <p:ph type="body" idx="16388" hasCustomPrompt="1"/>
            <p:custDataLst>
              <p:tags r:id="rId9"/>
            </p:custDataLst>
          </p:nvPr>
        </p:nvSpPr>
        <p:spPr>
          <a:xfrm>
            <a:off x="4368800" y="1727200"/>
            <a:ext cx="3454400" cy="406400"/>
          </a:xfrm>
          <a:noFill/>
        </p:spPr>
        <p:txBody>
          <a:bodyPr lIns="0" tIns="0" rIns="0" bIns="0" anchor="t">
            <a:normAutofit/>
          </a:bodyPr>
          <a:lstStyle>
            <a:lvl1pPr marL="0" indent="0" algn="ctr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单击此处添加项标题</a:t>
            </a:r>
            <a:endParaRPr lang="zh-CN" altLang="en-US" smtClean="0"/>
          </a:p>
        </p:txBody>
      </p:sp>
      <p:sp>
        <p:nvSpPr>
          <p:cNvPr id="16" name="装饰  5"/>
          <p:cNvSpPr>
            <a:spLocks noGrp="1"/>
          </p:cNvSpPr>
          <p:nvPr>
            <p:ph type="body" idx="16393" hasCustomPrompt="1"/>
            <p:custDataLst>
              <p:tags r:id="rId10"/>
            </p:custDataLst>
          </p:nvPr>
        </p:nvSpPr>
        <p:spPr>
          <a:xfrm>
            <a:off x="4368800" y="2286000"/>
            <a:ext cx="3454400" cy="3759200"/>
          </a:xfrm>
          <a:custGeom>
            <a:avLst/>
            <a:gdLst>
              <a:gd name="connisteX0" fmla="*/ 0 w 3454400"/>
              <a:gd name="connsiteY0" fmla="*/ 203200 h 3759200"/>
              <a:gd name="connisteX1" fmla="*/ 203200 w 3454400"/>
              <a:gd name="connsiteY1" fmla="*/ 0 h 3759200"/>
              <a:gd name="connisteX2" fmla="*/ 3251200 w 3454400"/>
              <a:gd name="connsiteY2" fmla="*/ 0 h 3759200"/>
              <a:gd name="connisteX3" fmla="*/ 3454400 w 3454400"/>
              <a:gd name="connsiteY3" fmla="*/ 203200 h 3759200"/>
              <a:gd name="connisteX4" fmla="*/ 3454400 w 3454400"/>
              <a:gd name="connsiteY4" fmla="*/ 3556000 h 3759200"/>
              <a:gd name="connisteX5" fmla="*/ 3251200 w 3454400"/>
              <a:gd name="connsiteY5" fmla="*/ 3759200 h 3759200"/>
              <a:gd name="connisteX6" fmla="*/ 203200 w 3454400"/>
              <a:gd name="connsiteY6" fmla="*/ 3759200 h 3759200"/>
              <a:gd name="connisteX7" fmla="*/ 0 w 3454400"/>
              <a:gd name="connsiteY7" fmla="*/ 3556000 h 3759200"/>
              <a:gd name="connisteX8" fmla="*/ 0 w 3454400"/>
              <a:gd name="connsiteY8" fmla="*/ 203200 h 37592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3454400" h="37592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3251200" y="0"/>
                </a:lnTo>
                <a:cubicBezTo>
                  <a:pt x="3363424" y="0"/>
                  <a:pt x="3454400" y="90976"/>
                  <a:pt x="3454400" y="203200"/>
                </a:cubicBezTo>
                <a:lnTo>
                  <a:pt x="3454400" y="3556000"/>
                </a:lnTo>
                <a:cubicBezTo>
                  <a:pt x="3454400" y="3668224"/>
                  <a:pt x="3363424" y="3759200"/>
                  <a:pt x="3251200" y="3759200"/>
                </a:cubicBezTo>
                <a:lnTo>
                  <a:pt x="203200" y="3759200"/>
                </a:lnTo>
                <a:cubicBezTo>
                  <a:pt x="90976" y="3759200"/>
                  <a:pt x="0" y="3668224"/>
                  <a:pt x="0" y="3556000"/>
                </a:cubicBezTo>
                <a:lnTo>
                  <a:pt x="0" y="20320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0"/>
                  <a:lumOff val="100000"/>
                </a:schemeClr>
              </a:gs>
              <a:gs pos="100000">
                <a:schemeClr val="accent1">
                  <a:lumMod val="0"/>
                  <a:lumOff val="100000"/>
                </a:schemeClr>
              </a:gs>
            </a:gsLst>
            <a:lin ang="5400000"/>
          </a:gra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17" name="文本占位符 16"/>
          <p:cNvSpPr>
            <a:spLocks noGrp="1"/>
          </p:cNvSpPr>
          <p:nvPr>
            <p:ph type="body" idx="16389" hasCustomPrompt="1"/>
            <p:custDataLst>
              <p:tags r:id="rId11"/>
            </p:custDataLst>
          </p:nvPr>
        </p:nvSpPr>
        <p:spPr>
          <a:xfrm>
            <a:off x="4673600" y="2946400"/>
            <a:ext cx="2844800" cy="24384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  <p:sp>
        <p:nvSpPr>
          <p:cNvPr id="18" name="文本占位符 17"/>
          <p:cNvSpPr>
            <a:spLocks noGrp="1"/>
          </p:cNvSpPr>
          <p:nvPr>
            <p:ph type="body" idx="16390" hasCustomPrompt="1"/>
            <p:custDataLst>
              <p:tags r:id="rId12"/>
            </p:custDataLst>
          </p:nvPr>
        </p:nvSpPr>
        <p:spPr>
          <a:xfrm>
            <a:off x="8128000" y="1727200"/>
            <a:ext cx="3454400" cy="406400"/>
          </a:xfrm>
          <a:noFill/>
        </p:spPr>
        <p:txBody>
          <a:bodyPr lIns="0" tIns="0" rIns="0" bIns="0" anchor="t">
            <a:normAutofit/>
          </a:bodyPr>
          <a:lstStyle>
            <a:lvl1pPr marL="0" indent="0" algn="ctr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单击此处添加项标题</a:t>
            </a:r>
            <a:endParaRPr lang="zh-CN" altLang="en-US" smtClean="0"/>
          </a:p>
        </p:txBody>
      </p:sp>
      <p:sp>
        <p:nvSpPr>
          <p:cNvPr id="19" name="装饰  8"/>
          <p:cNvSpPr>
            <a:spLocks noGrp="1"/>
          </p:cNvSpPr>
          <p:nvPr>
            <p:ph type="body" idx="16394" hasCustomPrompt="1"/>
            <p:custDataLst>
              <p:tags r:id="rId13"/>
            </p:custDataLst>
          </p:nvPr>
        </p:nvSpPr>
        <p:spPr>
          <a:xfrm>
            <a:off x="8128000" y="2286000"/>
            <a:ext cx="3454400" cy="3759200"/>
          </a:xfrm>
          <a:custGeom>
            <a:avLst/>
            <a:gdLst>
              <a:gd name="connisteX0" fmla="*/ 0 w 3454400"/>
              <a:gd name="connsiteY0" fmla="*/ 203200 h 3759200"/>
              <a:gd name="connisteX1" fmla="*/ 203200 w 3454400"/>
              <a:gd name="connsiteY1" fmla="*/ 0 h 3759200"/>
              <a:gd name="connisteX2" fmla="*/ 3251200 w 3454400"/>
              <a:gd name="connsiteY2" fmla="*/ 0 h 3759200"/>
              <a:gd name="connisteX3" fmla="*/ 3454400 w 3454400"/>
              <a:gd name="connsiteY3" fmla="*/ 203200 h 3759200"/>
              <a:gd name="connisteX4" fmla="*/ 3454400 w 3454400"/>
              <a:gd name="connsiteY4" fmla="*/ 3556000 h 3759200"/>
              <a:gd name="connisteX5" fmla="*/ 3251200 w 3454400"/>
              <a:gd name="connsiteY5" fmla="*/ 3759200 h 3759200"/>
              <a:gd name="connisteX6" fmla="*/ 203200 w 3454400"/>
              <a:gd name="connsiteY6" fmla="*/ 3759200 h 3759200"/>
              <a:gd name="connisteX7" fmla="*/ 0 w 3454400"/>
              <a:gd name="connsiteY7" fmla="*/ 3556000 h 3759200"/>
              <a:gd name="connisteX8" fmla="*/ 0 w 3454400"/>
              <a:gd name="connsiteY8" fmla="*/ 203200 h 37592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3454400" h="37592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3251200" y="0"/>
                </a:lnTo>
                <a:cubicBezTo>
                  <a:pt x="3363424" y="0"/>
                  <a:pt x="3454400" y="90976"/>
                  <a:pt x="3454400" y="203200"/>
                </a:cubicBezTo>
                <a:lnTo>
                  <a:pt x="3454400" y="3556000"/>
                </a:lnTo>
                <a:cubicBezTo>
                  <a:pt x="3454400" y="3668224"/>
                  <a:pt x="3363424" y="3759200"/>
                  <a:pt x="3251200" y="3759200"/>
                </a:cubicBezTo>
                <a:lnTo>
                  <a:pt x="203200" y="3759200"/>
                </a:lnTo>
                <a:cubicBezTo>
                  <a:pt x="90976" y="3759200"/>
                  <a:pt x="0" y="3668224"/>
                  <a:pt x="0" y="3556000"/>
                </a:cubicBezTo>
                <a:lnTo>
                  <a:pt x="0" y="20320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0"/>
                  <a:lumOff val="100000"/>
                </a:schemeClr>
              </a:gs>
              <a:gs pos="100000">
                <a:schemeClr val="accent1">
                  <a:lumMod val="0"/>
                  <a:lumOff val="100000"/>
                </a:schemeClr>
              </a:gs>
            </a:gsLst>
            <a:lin ang="5400000"/>
          </a:gra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20" name="文本占位符 19"/>
          <p:cNvSpPr>
            <a:spLocks noGrp="1"/>
          </p:cNvSpPr>
          <p:nvPr>
            <p:ph type="body" idx="16391" hasCustomPrompt="1"/>
            <p:custDataLst>
              <p:tags r:id="rId14"/>
            </p:custDataLst>
          </p:nvPr>
        </p:nvSpPr>
        <p:spPr>
          <a:xfrm>
            <a:off x="8432800" y="2946400"/>
            <a:ext cx="2844800" cy="2438400"/>
          </a:xfr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vert="horz" wrap="square" lIns="0" tIns="0" rIns="0" bIns="0" rtlCol="0" anchor="b">
            <a:normAutofit/>
          </a:bodyPr>
          <a:lstStyle>
            <a:lvl1pPr>
              <a:defRPr lang="zh-CN" altLang="en-US" dirty="0"/>
            </a:lvl1pPr>
          </a:lstStyle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95960" y="1301750"/>
            <a:ext cx="5323840" cy="4875850"/>
          </a:xfrm>
        </p:spPr>
        <p:txBody>
          <a:bodyPr wrap="square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172200" y="1301750"/>
            <a:ext cx="5323840" cy="4875850"/>
          </a:xfrm>
        </p:spPr>
        <p:txBody>
          <a:bodyPr wrap="square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257175" indent="0" algn="ctr">
              <a:buNone/>
              <a:defRPr/>
            </a:lvl2pPr>
            <a:lvl3pPr marL="514350" indent="0" algn="ctr">
              <a:buNone/>
              <a:defRPr/>
            </a:lvl3pPr>
            <a:lvl4pPr marL="771525" indent="0" algn="ctr">
              <a:buNone/>
              <a:defRPr/>
            </a:lvl4pPr>
            <a:lvl5pPr marL="1028700" indent="0" algn="ctr">
              <a:buNone/>
              <a:defRPr/>
            </a:lvl5pPr>
            <a:lvl6pPr marL="1285875" indent="0" algn="ctr">
              <a:buNone/>
              <a:defRPr/>
            </a:lvl6pPr>
            <a:lvl7pPr marL="1543050" indent="0" algn="ctr">
              <a:buNone/>
              <a:defRPr/>
            </a:lvl7pPr>
            <a:lvl8pPr marL="1800225" indent="0" algn="ctr">
              <a:buNone/>
              <a:defRPr/>
            </a:lvl8pPr>
            <a:lvl9pPr marL="20574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E92C63-36C9-49EE-831B-57A07AFB0E6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>
            <p:custDataLst>
              <p:tags r:id="rId2"/>
            </p:custDataLst>
          </p:nvPr>
        </p:nvSpPr>
        <p:spPr>
          <a:xfrm flipH="1"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60000"/>
                </a:schemeClr>
              </a:gs>
              <a:gs pos="76000">
                <a:schemeClr val="bg2"/>
              </a:gs>
              <a:gs pos="100000">
                <a:schemeClr val="bg2">
                  <a:lumMod val="90000"/>
                </a:schemeClr>
              </a:gs>
              <a:gs pos="32000">
                <a:schemeClr val="bg1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28" name="任意多边形: 形状 27"/>
          <p:cNvSpPr/>
          <p:nvPr userDrawn="1">
            <p:custDataLst>
              <p:tags r:id="rId3"/>
            </p:custDataLst>
          </p:nvPr>
        </p:nvSpPr>
        <p:spPr>
          <a:xfrm>
            <a:off x="7348820" y="1563754"/>
            <a:ext cx="4843180" cy="5294246"/>
          </a:xfrm>
          <a:custGeom>
            <a:avLst/>
            <a:gdLst>
              <a:gd name="connsiteX0" fmla="*/ 1620784 w 4843180"/>
              <a:gd name="connsiteY0" fmla="*/ 0 h 5294246"/>
              <a:gd name="connsiteX1" fmla="*/ 2766851 w 4843180"/>
              <a:gd name="connsiteY1" fmla="*/ 474717 h 5294246"/>
              <a:gd name="connsiteX2" fmla="*/ 4843180 w 4843180"/>
              <a:gd name="connsiteY2" fmla="*/ 2551047 h 5294246"/>
              <a:gd name="connsiteX3" fmla="*/ 4843180 w 4843180"/>
              <a:gd name="connsiteY3" fmla="*/ 5294246 h 5294246"/>
              <a:gd name="connsiteX4" fmla="*/ 3002111 w 4843180"/>
              <a:gd name="connsiteY4" fmla="*/ 5294246 h 5294246"/>
              <a:gd name="connsiteX5" fmla="*/ 474717 w 4843180"/>
              <a:gd name="connsiteY5" fmla="*/ 2766852 h 5294246"/>
              <a:gd name="connsiteX6" fmla="*/ 474717 w 4843180"/>
              <a:gd name="connsiteY6" fmla="*/ 474717 h 5294246"/>
              <a:gd name="connsiteX7" fmla="*/ 1620784 w 4843180"/>
              <a:gd name="connsiteY7" fmla="*/ 0 h 52942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843180" h="5294246">
                <a:moveTo>
                  <a:pt x="1620784" y="0"/>
                </a:moveTo>
                <a:cubicBezTo>
                  <a:pt x="2035579" y="0"/>
                  <a:pt x="2450374" y="158239"/>
                  <a:pt x="2766851" y="474717"/>
                </a:cubicBezTo>
                <a:lnTo>
                  <a:pt x="4843180" y="2551047"/>
                </a:lnTo>
                <a:lnTo>
                  <a:pt x="4843180" y="5294246"/>
                </a:lnTo>
                <a:lnTo>
                  <a:pt x="3002111" y="5294246"/>
                </a:lnTo>
                <a:lnTo>
                  <a:pt x="474717" y="2766852"/>
                </a:lnTo>
                <a:cubicBezTo>
                  <a:pt x="-158239" y="2133896"/>
                  <a:pt x="-158239" y="1107672"/>
                  <a:pt x="474717" y="474717"/>
                </a:cubicBezTo>
                <a:cubicBezTo>
                  <a:pt x="791195" y="158239"/>
                  <a:pt x="1205989" y="0"/>
                  <a:pt x="1620784" y="0"/>
                </a:cubicBezTo>
                <a:close/>
              </a:path>
            </a:pathLst>
          </a:custGeom>
          <a:gradFill flip="none" rotWithShape="1">
            <a:gsLst>
              <a:gs pos="23000">
                <a:schemeClr val="accent1">
                  <a:alpha val="0"/>
                </a:schemeClr>
              </a:gs>
              <a:gs pos="100000">
                <a:schemeClr val="accent1">
                  <a:alpha val="30000"/>
                </a:scheme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zh-CN" altLang="en-US"/>
          </a:p>
        </p:txBody>
      </p:sp>
      <p:sp>
        <p:nvSpPr>
          <p:cNvPr id="4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  <p:cxnSp>
        <p:nvCxnSpPr>
          <p:cNvPr id="20" name="直接连接符 19"/>
          <p:cNvCxnSpPr/>
          <p:nvPr userDrawn="1">
            <p:custDataLst>
              <p:tags r:id="rId7"/>
            </p:custDataLst>
          </p:nvPr>
        </p:nvCxnSpPr>
        <p:spPr>
          <a:xfrm>
            <a:off x="1252929" y="1521975"/>
            <a:ext cx="177758" cy="0"/>
          </a:xfrm>
          <a:prstGeom prst="line">
            <a:avLst/>
          </a:prstGeom>
          <a:ln w="254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 userDrawn="1">
            <p:custDataLst>
              <p:tags r:id="rId8"/>
            </p:custDataLst>
          </p:nvPr>
        </p:nvCxnSpPr>
        <p:spPr>
          <a:xfrm>
            <a:off x="1252929" y="1632699"/>
            <a:ext cx="177758" cy="0"/>
          </a:xfrm>
          <a:prstGeom prst="line">
            <a:avLst/>
          </a:prstGeom>
          <a:ln w="254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 userDrawn="1">
            <p:custDataLst>
              <p:tags r:id="rId9"/>
            </p:custDataLst>
          </p:nvPr>
        </p:nvCxnSpPr>
        <p:spPr>
          <a:xfrm>
            <a:off x="1252929" y="1577337"/>
            <a:ext cx="177758" cy="0"/>
          </a:xfrm>
          <a:prstGeom prst="line">
            <a:avLst/>
          </a:prstGeom>
          <a:ln w="254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 userDrawn="1">
            <p:ph type="title"/>
            <p:custDataLst>
              <p:tags r:id="rId10"/>
            </p:custDataLst>
          </p:nvPr>
        </p:nvSpPr>
        <p:spPr>
          <a:xfrm>
            <a:off x="1235211" y="3328717"/>
            <a:ext cx="5255400" cy="2114154"/>
          </a:xfrm>
        </p:spPr>
        <p:txBody>
          <a:bodyPr wrap="square" anchor="t" anchorCtr="0">
            <a:normAutofit/>
          </a:bodyPr>
          <a:lstStyle>
            <a:lvl1pPr algn="l">
              <a:defRPr sz="54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8" name="节编号 3"/>
          <p:cNvSpPr>
            <a:spLocks noGrp="1"/>
          </p:cNvSpPr>
          <p:nvPr userDrawn="1">
            <p:ph type="body" sz="quarter" idx="13" hasCustomPrompt="1"/>
            <p:custDataLst>
              <p:tags r:id="rId11"/>
            </p:custDataLst>
          </p:nvPr>
        </p:nvSpPr>
        <p:spPr>
          <a:xfrm>
            <a:off x="1232811" y="1732912"/>
            <a:ext cx="5255400" cy="1491030"/>
          </a:xfrm>
        </p:spPr>
        <p:txBody>
          <a:bodyPr wrap="none" anchor="ctr">
            <a:noAutofit/>
          </a:bodyPr>
          <a:lstStyle>
            <a:lvl1pPr marL="0" indent="0" algn="l">
              <a:buNone/>
              <a:defRPr sz="7200" b="1">
                <a:gradFill>
                  <a:gsLst>
                    <a:gs pos="0">
                      <a:schemeClr val="accent3"/>
                    </a:gs>
                    <a:gs pos="100000">
                      <a:schemeClr val="accent4"/>
                    </a:gs>
                  </a:gsLst>
                  <a:lin ang="5400000" scaled="1"/>
                </a:gradFill>
              </a:defRPr>
            </a:lvl1pPr>
          </a:lstStyle>
          <a:p>
            <a:pPr lvl="0"/>
            <a:r>
              <a:rPr lang="zh-CN" altLang="en-US" dirty="0"/>
              <a:t>节编号</a:t>
            </a:r>
            <a:endParaRPr lang="zh-CN" altLang="en-US" dirty="0"/>
          </a:p>
        </p:txBody>
      </p:sp>
      <p:pic>
        <p:nvPicPr>
          <p:cNvPr id="16" name="图片 15"/>
          <p:cNvPicPr>
            <a:picLocks noChangeAspect="1"/>
          </p:cNvPicPr>
          <p:nvPr userDrawn="1">
            <p:custDataLst>
              <p:tags r:id="rId12"/>
            </p:custDataLst>
          </p:nvPr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59" t="4655" r="21959"/>
          <a:stretch>
            <a:fillRect/>
          </a:stretch>
        </p:blipFill>
        <p:spPr>
          <a:xfrm>
            <a:off x="7034148" y="1097729"/>
            <a:ext cx="3904923" cy="4550876"/>
          </a:xfrm>
          <a:prstGeom prst="rect">
            <a:avLst/>
          </a:prstGeom>
          <a:effectLst/>
        </p:spPr>
      </p:pic>
      <p:sp>
        <p:nvSpPr>
          <p:cNvPr id="36" name="任意多边形: 形状 35"/>
          <p:cNvSpPr/>
          <p:nvPr userDrawn="1">
            <p:custDataLst>
              <p:tags r:id="rId14"/>
            </p:custDataLst>
          </p:nvPr>
        </p:nvSpPr>
        <p:spPr>
          <a:xfrm>
            <a:off x="8589226" y="0"/>
            <a:ext cx="3284026" cy="2745652"/>
          </a:xfrm>
          <a:custGeom>
            <a:avLst/>
            <a:gdLst>
              <a:gd name="connsiteX0" fmla="*/ 1722 w 3284026"/>
              <a:gd name="connsiteY0" fmla="*/ 0 h 2745652"/>
              <a:gd name="connsiteX1" fmla="*/ 1323461 w 3284026"/>
              <a:gd name="connsiteY1" fmla="*/ 0 h 2745652"/>
              <a:gd name="connsiteX2" fmla="*/ 1820838 w 3284026"/>
              <a:gd name="connsiteY2" fmla="*/ 497378 h 2745652"/>
              <a:gd name="connsiteX3" fmla="*/ 1821540 w 3284026"/>
              <a:gd name="connsiteY3" fmla="*/ 497378 h 2745652"/>
              <a:gd name="connsiteX4" fmla="*/ 3121285 w 3284026"/>
              <a:gd name="connsiteY4" fmla="*/ 1797125 h 2745652"/>
              <a:gd name="connsiteX5" fmla="*/ 3121285 w 3284026"/>
              <a:gd name="connsiteY5" fmla="*/ 2582912 h 2745652"/>
              <a:gd name="connsiteX6" fmla="*/ 3121285 w 3284026"/>
              <a:gd name="connsiteY6" fmla="*/ 2582911 h 2745652"/>
              <a:gd name="connsiteX7" fmla="*/ 2335497 w 3284026"/>
              <a:gd name="connsiteY7" fmla="*/ 2582911 h 2745652"/>
              <a:gd name="connsiteX8" fmla="*/ 1841245 w 3284026"/>
              <a:gd name="connsiteY8" fmla="*/ 2088659 h 2745652"/>
              <a:gd name="connsiteX9" fmla="*/ 1837418 w 3284026"/>
              <a:gd name="connsiteY9" fmla="*/ 2085533 h 2745652"/>
              <a:gd name="connsiteX10" fmla="*/ 162742 w 3284026"/>
              <a:gd name="connsiteY10" fmla="*/ 410857 h 2745652"/>
              <a:gd name="connsiteX11" fmla="*/ 0 w 3284026"/>
              <a:gd name="connsiteY11" fmla="*/ 17963 h 274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84026" h="2745652">
                <a:moveTo>
                  <a:pt x="1722" y="0"/>
                </a:moveTo>
                <a:lnTo>
                  <a:pt x="1323461" y="0"/>
                </a:lnTo>
                <a:lnTo>
                  <a:pt x="1820838" y="497378"/>
                </a:lnTo>
                <a:lnTo>
                  <a:pt x="1821540" y="497378"/>
                </a:lnTo>
                <a:lnTo>
                  <a:pt x="3121285" y="1797125"/>
                </a:lnTo>
                <a:cubicBezTo>
                  <a:pt x="3338274" y="2014114"/>
                  <a:pt x="3338274" y="2365923"/>
                  <a:pt x="3121285" y="2582912"/>
                </a:cubicBezTo>
                <a:lnTo>
                  <a:pt x="3121285" y="2582911"/>
                </a:lnTo>
                <a:cubicBezTo>
                  <a:pt x="2904296" y="2799900"/>
                  <a:pt x="2552486" y="2799900"/>
                  <a:pt x="2335497" y="2582911"/>
                </a:cubicBezTo>
                <a:lnTo>
                  <a:pt x="1841245" y="2088659"/>
                </a:lnTo>
                <a:lnTo>
                  <a:pt x="1837418" y="2085533"/>
                </a:lnTo>
                <a:lnTo>
                  <a:pt x="162742" y="410857"/>
                </a:lnTo>
                <a:cubicBezTo>
                  <a:pt x="54248" y="302363"/>
                  <a:pt x="0" y="160163"/>
                  <a:pt x="0" y="17963"/>
                </a:cubicBezTo>
                <a:close/>
              </a:path>
            </a:pathLst>
          </a:custGeom>
          <a:gradFill flip="none" rotWithShape="1">
            <a:gsLst>
              <a:gs pos="24000">
                <a:schemeClr val="accent1">
                  <a:alpha val="0"/>
                </a:schemeClr>
              </a:gs>
              <a:gs pos="100000">
                <a:schemeClr val="accent1">
                  <a:alpha val="2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zh-CN" alt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背景图案&#10;&#10;描述已自动生成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16" name="日期占位符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2" name="标题 2"/>
          <p:cNvSpPr/>
          <p:nvPr>
            <p:ph type="ctrTitle" idx="1" hasCustomPrompt="1"/>
            <p:custDataLst>
              <p:tags r:id="rId4"/>
            </p:custDataLst>
          </p:nvPr>
        </p:nvSpPr>
        <p:spPr>
          <a:xfrm>
            <a:off x="2153285" y="2343451"/>
            <a:ext cx="7885836" cy="1626893"/>
          </a:xfrm>
          <a:noFill/>
        </p:spPr>
        <p:txBody>
          <a:bodyPr vert="horz" wrap="square" lIns="0" tIns="0" rIns="0" bIns="0" rtlCol="0" anchor="ctr" anchorCtr="0">
            <a:normAutofit/>
          </a:bodyPr>
          <a:lstStyle>
            <a:lvl1pPr marL="0" marR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9800" b="0" i="0" u="none" strike="noStrike" kern="0" cap="none" spc="0" normalizeH="0" baseline="0" noProof="1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ea typeface="汉仪粗黑 简" panose="00020600040101010101" charset="-122"/>
                <a:cs typeface="+mj-cs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  <p:sp>
        <p:nvSpPr>
          <p:cNvPr id="4" name="副标题 3"/>
          <p:cNvSpPr/>
          <p:nvPr>
            <p:ph type="subTitle" idx="2" hasCustomPrompt="1"/>
            <p:custDataLst>
              <p:tags r:id="rId5"/>
            </p:custDataLst>
          </p:nvPr>
        </p:nvSpPr>
        <p:spPr>
          <a:xfrm>
            <a:off x="7181131" y="3994323"/>
            <a:ext cx="2222121" cy="489613"/>
          </a:xfrm>
          <a:noFill/>
        </p:spPr>
        <p:txBody>
          <a:bodyPr vert="horz" wrap="square" lIns="0" tIns="0" rIns="0" bIns="0" rtlCol="0" anchor="ctr">
            <a:normAutofit/>
          </a:bodyPr>
          <a:lstStyle>
            <a:lvl1pPr marL="0" marR="0" indent="-22860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3100" b="0" i="0" u="none" strike="noStrike" kern="0" cap="none" spc="300" normalizeH="0" baseline="0" noProof="1" dirty="0">
                <a:ln>
                  <a:noFill/>
                </a:ln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汉仪粗简黑简" panose="00020600040101010101" charset="-122"/>
                <a:cs typeface="+mj-cs"/>
                <a:sym typeface="+mn-ea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单击此处编辑副标题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形用户界面, 文本, 应用程序&#10;&#10;描述已自动生成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69882" y="952508"/>
            <a:ext cx="10852237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形用户界面, 文本, 应用程序, 聊天或短信&#10;&#10;描述已自动生成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/>
          <p:nvPr>
            <p:ph type="ctrTitle" idx="1" hasCustomPrompt="1"/>
            <p:custDataLst>
              <p:tags r:id="rId4"/>
            </p:custDataLst>
          </p:nvPr>
        </p:nvSpPr>
        <p:spPr>
          <a:xfrm>
            <a:off x="4845585" y="2717106"/>
            <a:ext cx="3898366" cy="836235"/>
          </a:xfrm>
          <a:noFill/>
        </p:spPr>
        <p:txBody>
          <a:bodyPr vert="horz" wrap="square" lIns="101600" tIns="38100" rIns="76200" bIns="38100" rtlCol="0" anchor="b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lang="zh-CN" altLang="en-US" sz="4400" b="1" i="0" u="none" strike="noStrike" kern="1200" cap="none" spc="0" normalizeH="0" baseline="0" noProof="1" dirty="0">
                <a:solidFill>
                  <a:schemeClr val="dk1"/>
                </a:solidFill>
                <a:uFillTx/>
                <a:latin typeface="Arial" panose="020B0604020202020204" pitchFamily="34" charset="0"/>
                <a:ea typeface="汉仪粗黑 简" panose="00020600040101010101" charset="-122"/>
                <a:cs typeface="+mn-cs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形用户界面, 文本, 应用程序&#10;&#10;描述已自动生成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38877" y="952508"/>
            <a:ext cx="5283242" cy="5388907"/>
          </a:xfrm>
        </p:spPr>
        <p:txBody>
          <a:bodyPr lIns="90170" tIns="46990" rIns="90170" bIns="46990">
            <a:normAutofit/>
          </a:bodyPr>
          <a:lstStyle>
            <a:lvl1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  <a:lvl2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2pPr>
            <a:lvl3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3pPr>
            <a:lvl4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4pPr>
            <a:lvl5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图形用户界面, 文本, 应用程序&#10;&#10;描述已自动生成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69930" y="952508"/>
            <a:ext cx="5283242" cy="381003"/>
          </a:xfrm>
        </p:spPr>
        <p:txBody>
          <a:bodyPr lIns="90170" tIns="46990" rIns="90170" bIns="46990" anchor="ctr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69925" y="1406525"/>
            <a:ext cx="5283200" cy="4934752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235750" y="952508"/>
            <a:ext cx="5283242" cy="381003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35750" y="1406525"/>
            <a:ext cx="5283242" cy="4934752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图表&#10;&#10;描述已自动生成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形用户界面, 文本, 应用程序&#10;&#10;描述已自动生成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930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38925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95960" y="1301750"/>
            <a:ext cx="5323840" cy="411303"/>
          </a:xfrm>
        </p:spPr>
        <p:txBody>
          <a:bodyPr wrap="square" anchor="b">
            <a:normAutofit/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95960" y="1875099"/>
            <a:ext cx="5323840" cy="4300276"/>
          </a:xfrm>
        </p:spPr>
        <p:txBody>
          <a:bodyPr wrap="square">
            <a:normAutofit/>
          </a:bodyPr>
          <a:lstStyle>
            <a:lvl1pPr>
              <a:defRPr sz="2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172200" y="1301750"/>
            <a:ext cx="5323840" cy="411303"/>
          </a:xfrm>
        </p:spPr>
        <p:txBody>
          <a:bodyPr wrap="square" anchor="b">
            <a:normAutofit/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172200" y="1875099"/>
            <a:ext cx="5323840" cy="4300276"/>
          </a:xfrm>
        </p:spPr>
        <p:txBody>
          <a:bodyPr wrap="square">
            <a:normAutofit/>
          </a:bodyPr>
          <a:lstStyle>
            <a:lvl1pPr>
              <a:defRPr sz="2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  <p:sp>
        <p:nvSpPr>
          <p:cNvPr id="10" name="标题 9"/>
          <p:cNvSpPr>
            <a:spLocks noGrp="1"/>
          </p:cNvSpPr>
          <p:nvPr>
            <p:ph type="title"/>
            <p:custDataLst>
              <p:tags r:id="rId9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形用户界面, 文本, 应用程序&#10;&#10;描述已自动生成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571135" y="952508"/>
            <a:ext cx="950984" cy="5388907"/>
          </a:xfrm>
        </p:spPr>
        <p:txBody>
          <a:bodyPr vert="eaVert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粗简黑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  <a:lvl2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2pPr>
            <a:lvl3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3pPr>
            <a:lvl4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4pPr>
            <a:lvl5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形用户界面, 文本, 应用程序&#10;&#10;描述已自动生成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背景图案&#10;&#10;描述已自动生成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6" name="标题 2"/>
          <p:cNvSpPr/>
          <p:nvPr>
            <p:ph type="title" idx="1" hasCustomPrompt="1"/>
            <p:custDataLst>
              <p:tags r:id="rId4"/>
            </p:custDataLst>
          </p:nvPr>
        </p:nvSpPr>
        <p:spPr>
          <a:xfrm>
            <a:off x="2153285" y="2343451"/>
            <a:ext cx="7885836" cy="1626893"/>
          </a:xfrm>
          <a:noFill/>
        </p:spPr>
        <p:txBody>
          <a:bodyPr vert="horz" wrap="square" lIns="0" tIns="0" rIns="0" bIns="0" rtlCol="0" anchor="ctr" anchorCtr="0">
            <a:normAutofit/>
          </a:bodyPr>
          <a:lstStyle>
            <a:lvl1pPr marL="0" marR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9800" b="0" i="0" u="none" strike="noStrike" kern="0" cap="none" spc="0" normalizeH="0" baseline="0" noProof="1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ea typeface="汉仪粗黑 简" panose="00020600040101010101" charset="-122"/>
                <a:cs typeface="汉仪粗黑 简" panose="00020600040101010101" charset="-122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  <p:sp>
        <p:nvSpPr>
          <p:cNvPr id="7" name="文本占位符 3"/>
          <p:cNvSpPr/>
          <p:nvPr>
            <p:ph type="body" idx="2" hasCustomPrompt="1"/>
            <p:custDataLst>
              <p:tags r:id="rId5"/>
            </p:custDataLst>
          </p:nvPr>
        </p:nvSpPr>
        <p:spPr>
          <a:xfrm>
            <a:off x="7181131" y="3994323"/>
            <a:ext cx="2222121" cy="489613"/>
          </a:xfrm>
          <a:noFill/>
        </p:spPr>
        <p:txBody>
          <a:bodyPr vert="horz" wrap="square" lIns="0" tIns="0" rIns="0" bIns="0" rtlCol="0" anchor="ctr">
            <a:normAutofit/>
          </a:bodyPr>
          <a:lstStyle>
            <a:lvl1pPr marL="0" marR="0" indent="-22860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3100" b="0" i="0" u="none" strike="noStrike" kern="0" cap="none" spc="300" normalizeH="0" baseline="0" noProof="1" dirty="0">
                <a:ln>
                  <a:noFill/>
                </a:ln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汉仪粗简黑简" panose="00020600040101010101" charset="-122"/>
                <a:cs typeface="+mj-cs"/>
                <a:sym typeface="+mn-ea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单击此处编辑副标题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图形用户界面, 文本, 应用程序&#10;&#10;描述已自动生成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形用户界面, 文本, 应用程序&#10;&#10;描述已自动生成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形用户界面, 文本, 应用程序&#10;&#10;描述已自动生成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dk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 dirty="0">
              <a:solidFill>
                <a:schemeClr val="lt1"/>
              </a:solidFill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 anchorCtr="0"/>
          <a:lstStyle>
            <a:lvl1pPr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形用户界面, 文本, 应用程序&#10;&#10;描述已自动生成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dk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>
              <a:solidFill>
                <a:schemeClr val="lt1"/>
              </a:solidFill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形用户界面, 文本, 应用程序&#10;&#10;描述已自动生成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dk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>
              <a:solidFill>
                <a:schemeClr val="lt1"/>
              </a:solidFill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 anchorCtr="0"/>
          <a:lstStyle>
            <a:lvl1pPr algn="ctr"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10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形用户界面, 文本, 应用程序&#10;&#10;描述已自动生成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dk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>
              <a:solidFill>
                <a:schemeClr val="lt1"/>
              </a:solidFill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形用户界面, 文本, 应用程序&#10;&#10;描述已自动生成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dk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>
              <a:solidFill>
                <a:schemeClr val="lt1"/>
              </a:solidFill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/>
          <a:lstStyle>
            <a:lvl1pPr algn="ctr">
              <a:defRPr sz="6000"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1522413" y="3862800"/>
            <a:ext cx="9144000" cy="1656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粗简黑简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wrap="square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257175" indent="0" algn="ctr">
              <a:buNone/>
              <a:defRPr/>
            </a:lvl2pPr>
            <a:lvl3pPr marL="514350" indent="0" algn="ctr">
              <a:buNone/>
              <a:defRPr/>
            </a:lvl3pPr>
            <a:lvl4pPr marL="771525" indent="0" algn="ctr">
              <a:buNone/>
              <a:defRPr/>
            </a:lvl4pPr>
            <a:lvl5pPr marL="1028700" indent="0" algn="ctr">
              <a:buNone/>
              <a:defRPr/>
            </a:lvl5pPr>
            <a:lvl6pPr marL="1285875" indent="0" algn="ctr">
              <a:buNone/>
              <a:defRPr/>
            </a:lvl6pPr>
            <a:lvl7pPr marL="1543050" indent="0" algn="ctr">
              <a:buNone/>
              <a:defRPr/>
            </a:lvl7pPr>
            <a:lvl8pPr marL="1800225" indent="0" algn="ctr">
              <a:buNone/>
              <a:defRPr/>
            </a:lvl8pPr>
            <a:lvl9pPr marL="20574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E92C63-36C9-49EE-831B-57A07AFB0E6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1AF596-A69B-4D8E-961C-126F085342F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225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1125"/>
            </a:lvl1pPr>
            <a:lvl2pPr marL="257175" indent="0">
              <a:buNone/>
              <a:defRPr sz="1015"/>
            </a:lvl2pPr>
            <a:lvl3pPr marL="514350" indent="0">
              <a:buNone/>
              <a:defRPr sz="900"/>
            </a:lvl3pPr>
            <a:lvl4pPr marL="771525" indent="0">
              <a:buNone/>
              <a:defRPr sz="790"/>
            </a:lvl4pPr>
            <a:lvl5pPr marL="1028700" indent="0">
              <a:buNone/>
              <a:defRPr sz="790"/>
            </a:lvl5pPr>
            <a:lvl6pPr marL="1285875" indent="0">
              <a:buNone/>
              <a:defRPr sz="790"/>
            </a:lvl6pPr>
            <a:lvl7pPr marL="1543050" indent="0">
              <a:buNone/>
              <a:defRPr sz="790"/>
            </a:lvl7pPr>
            <a:lvl8pPr marL="1800225" indent="0">
              <a:buNone/>
              <a:defRPr sz="790"/>
            </a:lvl8pPr>
            <a:lvl9pPr marL="2057400" indent="0">
              <a:buNone/>
              <a:defRPr sz="79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73EE7C-6245-4EE4-89E3-CCF4F7078C59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125"/>
            </a:lvl3pPr>
            <a:lvl4pPr>
              <a:defRPr sz="1015"/>
            </a:lvl4pPr>
            <a:lvl5pPr>
              <a:defRPr sz="1015"/>
            </a:lvl5pPr>
            <a:lvl6pPr>
              <a:defRPr sz="1015"/>
            </a:lvl6pPr>
            <a:lvl7pPr>
              <a:defRPr sz="1015"/>
            </a:lvl7pPr>
            <a:lvl8pPr>
              <a:defRPr sz="1015"/>
            </a:lvl8pPr>
            <a:lvl9pPr>
              <a:defRPr sz="101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125"/>
            </a:lvl3pPr>
            <a:lvl4pPr>
              <a:defRPr sz="1015"/>
            </a:lvl4pPr>
            <a:lvl5pPr>
              <a:defRPr sz="1015"/>
            </a:lvl5pPr>
            <a:lvl6pPr>
              <a:defRPr sz="1015"/>
            </a:lvl6pPr>
            <a:lvl7pPr>
              <a:defRPr sz="1015"/>
            </a:lvl7pPr>
            <a:lvl8pPr>
              <a:defRPr sz="1015"/>
            </a:lvl8pPr>
            <a:lvl9pPr>
              <a:defRPr sz="101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4CB3E7-37F4-4500-A394-91CD1BFA7574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1350"/>
            </a:lvl1pPr>
            <a:lvl2pPr>
              <a:defRPr sz="1125"/>
            </a:lvl2pPr>
            <a:lvl3pPr>
              <a:defRPr sz="1015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1350"/>
            </a:lvl1pPr>
            <a:lvl2pPr>
              <a:defRPr sz="1125"/>
            </a:lvl2pPr>
            <a:lvl3pPr>
              <a:defRPr sz="1015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3BCF27-CA14-456C-B1D0-1AC9EEAE164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D38E9A-054F-4F1E-AB92-AEF1E6744E98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75F6EC-24C9-4142-8432-4B6BED71C21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1125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790"/>
            </a:lvl1pPr>
            <a:lvl2pPr marL="257175" indent="0">
              <a:buNone/>
              <a:defRPr sz="675"/>
            </a:lvl2pPr>
            <a:lvl3pPr marL="514350" indent="0">
              <a:buNone/>
              <a:defRPr sz="565"/>
            </a:lvl3pPr>
            <a:lvl4pPr marL="771525" indent="0">
              <a:buNone/>
              <a:defRPr sz="505"/>
            </a:lvl4pPr>
            <a:lvl5pPr marL="1028700" indent="0">
              <a:buNone/>
              <a:defRPr sz="505"/>
            </a:lvl5pPr>
            <a:lvl6pPr marL="1285875" indent="0">
              <a:buNone/>
              <a:defRPr sz="505"/>
            </a:lvl6pPr>
            <a:lvl7pPr marL="1543050" indent="0">
              <a:buNone/>
              <a:defRPr sz="505"/>
            </a:lvl7pPr>
            <a:lvl8pPr marL="1800225" indent="0">
              <a:buNone/>
              <a:defRPr sz="505"/>
            </a:lvl8pPr>
            <a:lvl9pPr marL="2057400" indent="0">
              <a:buNone/>
              <a:defRPr sz="50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C51661-FC83-4940-B916-01A6C7B4986B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1125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790"/>
            </a:lvl1pPr>
            <a:lvl2pPr marL="257175" indent="0">
              <a:buNone/>
              <a:defRPr sz="675"/>
            </a:lvl2pPr>
            <a:lvl3pPr marL="514350" indent="0">
              <a:buNone/>
              <a:defRPr sz="565"/>
            </a:lvl3pPr>
            <a:lvl4pPr marL="771525" indent="0">
              <a:buNone/>
              <a:defRPr sz="505"/>
            </a:lvl4pPr>
            <a:lvl5pPr marL="1028700" indent="0">
              <a:buNone/>
              <a:defRPr sz="505"/>
            </a:lvl5pPr>
            <a:lvl6pPr marL="1285875" indent="0">
              <a:buNone/>
              <a:defRPr sz="505"/>
            </a:lvl6pPr>
            <a:lvl7pPr marL="1543050" indent="0">
              <a:buNone/>
              <a:defRPr sz="505"/>
            </a:lvl7pPr>
            <a:lvl8pPr marL="1800225" indent="0">
              <a:buNone/>
              <a:defRPr sz="505"/>
            </a:lvl8pPr>
            <a:lvl9pPr marL="2057400" indent="0">
              <a:buNone/>
              <a:defRPr sz="50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FC16B0-EF7D-4861-B1C5-76D7059EB29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47E3E3-82F7-4C11-AA71-4A5A6426CE9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3EC10D-552B-46B0-A455-22C95DE542E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57167"/>
            <a:ext cx="10972800" cy="5650125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  <a:endParaRPr lang="en-US" altLang="zh-CN" smtClean="0"/>
          </a:p>
          <a:p>
            <a:pPr lvl="1"/>
            <a:r>
              <a:rPr lang="en-US" altLang="zh-CN" smtClean="0"/>
              <a:t>Second level</a:t>
            </a:r>
            <a:endParaRPr lang="en-US" altLang="zh-CN" smtClean="0"/>
          </a:p>
          <a:p>
            <a:pPr lvl="2"/>
            <a:r>
              <a:rPr lang="en-US" altLang="zh-CN" smtClean="0"/>
              <a:t>Third level</a:t>
            </a:r>
            <a:endParaRPr lang="en-US" altLang="zh-CN" smtClean="0"/>
          </a:p>
          <a:p>
            <a:pPr lvl="3"/>
            <a:r>
              <a:rPr lang="en-US" altLang="zh-CN" smtClean="0"/>
              <a:t>Fourth level</a:t>
            </a:r>
            <a:endParaRPr lang="en-US" altLang="zh-CN" smtClean="0"/>
          </a:p>
          <a:p>
            <a:pPr lvl="4"/>
            <a:r>
              <a:rPr lang="en-US" altLang="zh-CN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93C2A46E-6276-4619-9934-E6CEDC89E9CE}" type="datetimeFigureOut">
              <a:rPr lang="zh-CN" altLang="en-US"/>
            </a:fld>
            <a:endParaRPr lang="zh-CN" alt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C57F4ADF-7398-45BF-865B-2F31B264A5F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med">
    <p:fad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16E9F-38D6-4064-937D-2E89280974E6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>
            <p:custDataLst>
              <p:tags r:id="rId2"/>
            </p:custDataLst>
          </p:nvPr>
        </p:nvSpPr>
        <p:spPr>
          <a:xfrm>
            <a:off x="0" y="857250"/>
            <a:ext cx="12192000" cy="51435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1" name="直接连接符 20"/>
          <p:cNvCxnSpPr/>
          <p:nvPr userDrawn="1">
            <p:custDataLst>
              <p:tags r:id="rId3"/>
            </p:custDataLst>
          </p:nvPr>
        </p:nvCxnSpPr>
        <p:spPr>
          <a:xfrm>
            <a:off x="1235075" y="5472362"/>
            <a:ext cx="9714023" cy="0"/>
          </a:xfrm>
          <a:prstGeom prst="line">
            <a:avLst/>
          </a:prstGeom>
          <a:ln>
            <a:solidFill>
              <a:schemeClr val="accent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 userDrawn="1">
            <p:custDataLst>
              <p:tags r:id="rId4"/>
            </p:custDataLst>
          </p:nvPr>
        </p:nvCxnSpPr>
        <p:spPr>
          <a:xfrm rot="16200000">
            <a:off x="10669699" y="5262812"/>
            <a:ext cx="0" cy="419100"/>
          </a:xfrm>
          <a:prstGeom prst="line">
            <a:avLst/>
          </a:prstGeom>
          <a:ln w="25400" cap="rnd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图形 7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 rotWithShape="1"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l="68604" t="64230"/>
          <a:stretch>
            <a:fillRect/>
          </a:stretch>
        </p:blipFill>
        <p:spPr>
          <a:xfrm>
            <a:off x="0" y="857250"/>
            <a:ext cx="2418817" cy="1839824"/>
          </a:xfrm>
          <a:prstGeom prst="rect">
            <a:avLst/>
          </a:prstGeom>
        </p:spPr>
      </p:pic>
      <p:pic>
        <p:nvPicPr>
          <p:cNvPr id="9" name="图形 8"/>
          <p:cNvPicPr>
            <a:picLocks noChangeAspect="1"/>
          </p:cNvPicPr>
          <p:nvPr userDrawn="1">
            <p:custDataLst>
              <p:tags r:id="rId8"/>
            </p:custDataLst>
          </p:nvPr>
        </p:nvPicPr>
        <p:blipFill rotWithShape="1"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 t="6316" r="68130" b="31965"/>
          <a:stretch>
            <a:fillRect/>
          </a:stretch>
        </p:blipFill>
        <p:spPr>
          <a:xfrm>
            <a:off x="9944100" y="857250"/>
            <a:ext cx="2247900" cy="2867861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>
            <p:custDataLst>
              <p:tags r:id="rId11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4395876" y="4457786"/>
            <a:ext cx="486505" cy="521255"/>
          </a:xfrm>
          <a:prstGeom prst="rect">
            <a:avLst/>
          </a:prstGeom>
        </p:spPr>
      </p:pic>
      <p:sp>
        <p:nvSpPr>
          <p:cNvPr id="12" name="椭圆 11"/>
          <p:cNvSpPr/>
          <p:nvPr userDrawn="1">
            <p:custDataLst>
              <p:tags r:id="rId13"/>
            </p:custDataLst>
          </p:nvPr>
        </p:nvSpPr>
        <p:spPr>
          <a:xfrm>
            <a:off x="1831728" y="1565672"/>
            <a:ext cx="2453099" cy="1839824"/>
          </a:xfrm>
          <a:prstGeom prst="ellipse">
            <a:avLst/>
          </a:prstGeom>
          <a:gradFill flip="none" rotWithShape="1">
            <a:gsLst>
              <a:gs pos="27000">
                <a:schemeClr val="accent1">
                  <a:alpha val="0"/>
                </a:schemeClr>
              </a:gs>
              <a:gs pos="100000">
                <a:schemeClr val="accent1"/>
              </a:gs>
              <a:gs pos="71000">
                <a:schemeClr val="accent1">
                  <a:alpha val="34000"/>
                </a:schemeClr>
              </a:gs>
            </a:gsLst>
            <a:lin ang="13500000" scaled="1"/>
            <a:tileRect/>
          </a:gradFill>
          <a:ln>
            <a:noFill/>
          </a:ln>
          <a:effectLst>
            <a:softEdge rad="762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pic>
        <p:nvPicPr>
          <p:cNvPr id="13" name="图片 12"/>
          <p:cNvPicPr>
            <a:picLocks noChangeAspect="1"/>
          </p:cNvPicPr>
          <p:nvPr userDrawn="1">
            <p:custDataLst>
              <p:tags r:id="rId14"/>
            </p:custDataLst>
          </p:nvPr>
        </p:nvPicPr>
        <p:blipFill>
          <a:blip r:embed="rId15" cstate="print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rightnessContrast bright="3000" contrast="3000"/>
                    </a14:imgEffect>
                    <a14:imgEffect>
                      <a14:saturation sat="1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316831"/>
            <a:ext cx="6108700" cy="4581525"/>
          </a:xfrm>
          <a:prstGeom prst="rect">
            <a:avLst/>
          </a:prstGeom>
        </p:spPr>
      </p:pic>
      <p:sp>
        <p:nvSpPr>
          <p:cNvPr id="15" name="椭圆 14"/>
          <p:cNvSpPr/>
          <p:nvPr userDrawn="1">
            <p:custDataLst>
              <p:tags r:id="rId17"/>
            </p:custDataLst>
          </p:nvPr>
        </p:nvSpPr>
        <p:spPr>
          <a:xfrm rot="16200000">
            <a:off x="10248163" y="1469936"/>
            <a:ext cx="108000" cy="81000"/>
          </a:xfrm>
          <a:prstGeom prst="ellipse">
            <a:avLst/>
          </a:prstGeom>
          <a:solidFill>
            <a:schemeClr val="accent1"/>
          </a:solidFill>
          <a:ln w="15875"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6" name="椭圆 15"/>
          <p:cNvSpPr/>
          <p:nvPr userDrawn="1">
            <p:custDataLst>
              <p:tags r:id="rId18"/>
            </p:custDataLst>
          </p:nvPr>
        </p:nvSpPr>
        <p:spPr>
          <a:xfrm rot="16200000">
            <a:off x="10440391" y="1469936"/>
            <a:ext cx="108000" cy="81000"/>
          </a:xfrm>
          <a:prstGeom prst="ellipse">
            <a:avLst/>
          </a:prstGeom>
          <a:solidFill>
            <a:schemeClr val="accent1"/>
          </a:solidFill>
          <a:ln w="158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7" name="椭圆 16"/>
          <p:cNvSpPr/>
          <p:nvPr userDrawn="1">
            <p:custDataLst>
              <p:tags r:id="rId19"/>
            </p:custDataLst>
          </p:nvPr>
        </p:nvSpPr>
        <p:spPr>
          <a:xfrm rot="16200000">
            <a:off x="10632619" y="1469936"/>
            <a:ext cx="108000" cy="81000"/>
          </a:xfrm>
          <a:prstGeom prst="ellipse">
            <a:avLst/>
          </a:prstGeom>
          <a:solidFill>
            <a:schemeClr val="accent1"/>
          </a:solidFill>
          <a:ln w="158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9" name="椭圆 18"/>
          <p:cNvSpPr/>
          <p:nvPr userDrawn="1">
            <p:custDataLst>
              <p:tags r:id="rId20"/>
            </p:custDataLst>
          </p:nvPr>
        </p:nvSpPr>
        <p:spPr>
          <a:xfrm rot="16200000">
            <a:off x="10824848" y="1469936"/>
            <a:ext cx="108000" cy="81000"/>
          </a:xfrm>
          <a:prstGeom prst="ellipse">
            <a:avLst/>
          </a:prstGeom>
          <a:solidFill>
            <a:schemeClr val="accent1"/>
          </a:solidFill>
          <a:ln w="158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" name="标题 1"/>
          <p:cNvSpPr>
            <a:spLocks noGrp="1"/>
          </p:cNvSpPr>
          <p:nvPr>
            <p:ph type="ctrTitle"/>
            <p:custDataLst>
              <p:tags r:id="rId21"/>
            </p:custDataLst>
          </p:nvPr>
        </p:nvSpPr>
        <p:spPr>
          <a:xfrm>
            <a:off x="5880100" y="1617461"/>
            <a:ext cx="5078148" cy="1959263"/>
          </a:xfrm>
        </p:spPr>
        <p:txBody>
          <a:bodyPr wrap="square" anchor="b">
            <a:normAutofit/>
          </a:bodyPr>
          <a:lstStyle>
            <a:lvl1pPr algn="r">
              <a:lnSpc>
                <a:spcPct val="100000"/>
              </a:lnSpc>
              <a:defRPr sz="6000" b="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2"/>
            </p:custDataLst>
          </p:nvPr>
        </p:nvSpPr>
        <p:spPr>
          <a:xfrm>
            <a:off x="5880100" y="3684724"/>
            <a:ext cx="5078148" cy="729000"/>
          </a:xfrm>
        </p:spPr>
        <p:txBody>
          <a:bodyPr wrap="square">
            <a:normAutofit/>
          </a:bodyPr>
          <a:lstStyle>
            <a:lvl1pPr marL="0" indent="0" algn="r">
              <a:lnSpc>
                <a:spcPct val="100000"/>
              </a:lnSpc>
              <a:buNone/>
              <a:defRPr sz="28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3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2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25"/>
            </p:custDataLst>
          </p:nvPr>
        </p:nvSpPr>
        <p:spPr>
          <a:xfrm>
            <a:off x="8610600" y="5624513"/>
            <a:ext cx="2743200" cy="273844"/>
          </a:xfrm>
        </p:spPr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  <p:sp>
        <p:nvSpPr>
          <p:cNvPr id="24" name="署名占位符 10"/>
          <p:cNvSpPr>
            <a:spLocks noGrp="1"/>
          </p:cNvSpPr>
          <p:nvPr>
            <p:ph type="body" sz="quarter" idx="17" hasCustomPrompt="1"/>
            <p:custDataLst>
              <p:tags r:id="rId26"/>
            </p:custDataLst>
          </p:nvPr>
        </p:nvSpPr>
        <p:spPr>
          <a:xfrm>
            <a:off x="8065251" y="4487390"/>
            <a:ext cx="2880000" cy="378000"/>
          </a:xfrm>
          <a:prstGeom prst="plaque">
            <a:avLst/>
          </a:prstGeom>
          <a:solidFill>
            <a:schemeClr val="accent1"/>
          </a:solidFill>
        </p:spPr>
        <p:txBody>
          <a:bodyPr wrap="square"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zh-CN" altLang="en-US" dirty="0"/>
              <a:t>署名</a:t>
            </a:r>
            <a:endParaRPr lang="zh-CN" altLang="en-US" dirty="0"/>
          </a:p>
        </p:txBody>
      </p:sp>
    </p:spTree>
  </p:cSld>
  <p:clrMapOvr>
    <a:masterClrMapping/>
  </p:clrMapOvr>
  <p:transition spd="med">
    <p:fad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257175" indent="0" algn="ctr">
              <a:buNone/>
              <a:defRPr/>
            </a:lvl2pPr>
            <a:lvl3pPr marL="514350" indent="0" algn="ctr">
              <a:buNone/>
              <a:defRPr/>
            </a:lvl3pPr>
            <a:lvl4pPr marL="771525" indent="0" algn="ctr">
              <a:buNone/>
              <a:defRPr/>
            </a:lvl4pPr>
            <a:lvl5pPr marL="1028700" indent="0" algn="ctr">
              <a:buNone/>
              <a:defRPr/>
            </a:lvl5pPr>
            <a:lvl6pPr marL="1285875" indent="0" algn="ctr">
              <a:buNone/>
              <a:defRPr/>
            </a:lvl6pPr>
            <a:lvl7pPr marL="1543050" indent="0" algn="ctr">
              <a:buNone/>
              <a:defRPr/>
            </a:lvl7pPr>
            <a:lvl8pPr marL="1800225" indent="0" algn="ctr">
              <a:buNone/>
              <a:defRPr/>
            </a:lvl8pPr>
            <a:lvl9pPr marL="20574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E92C63-36C9-49EE-831B-57A07AFB0E6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1AF596-A69B-4D8E-961C-126F085342F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225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1125"/>
            </a:lvl1pPr>
            <a:lvl2pPr marL="257175" indent="0">
              <a:buNone/>
              <a:defRPr sz="1015"/>
            </a:lvl2pPr>
            <a:lvl3pPr marL="514350" indent="0">
              <a:buNone/>
              <a:defRPr sz="900"/>
            </a:lvl3pPr>
            <a:lvl4pPr marL="771525" indent="0">
              <a:buNone/>
              <a:defRPr sz="790"/>
            </a:lvl4pPr>
            <a:lvl5pPr marL="1028700" indent="0">
              <a:buNone/>
              <a:defRPr sz="790"/>
            </a:lvl5pPr>
            <a:lvl6pPr marL="1285875" indent="0">
              <a:buNone/>
              <a:defRPr sz="790"/>
            </a:lvl6pPr>
            <a:lvl7pPr marL="1543050" indent="0">
              <a:buNone/>
              <a:defRPr sz="790"/>
            </a:lvl7pPr>
            <a:lvl8pPr marL="1800225" indent="0">
              <a:buNone/>
              <a:defRPr sz="790"/>
            </a:lvl8pPr>
            <a:lvl9pPr marL="2057400" indent="0">
              <a:buNone/>
              <a:defRPr sz="79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73EE7C-6245-4EE4-89E3-CCF4F7078C59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125"/>
            </a:lvl3pPr>
            <a:lvl4pPr>
              <a:defRPr sz="1015"/>
            </a:lvl4pPr>
            <a:lvl5pPr>
              <a:defRPr sz="1015"/>
            </a:lvl5pPr>
            <a:lvl6pPr>
              <a:defRPr sz="1015"/>
            </a:lvl6pPr>
            <a:lvl7pPr>
              <a:defRPr sz="1015"/>
            </a:lvl7pPr>
            <a:lvl8pPr>
              <a:defRPr sz="1015"/>
            </a:lvl8pPr>
            <a:lvl9pPr>
              <a:defRPr sz="101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125"/>
            </a:lvl3pPr>
            <a:lvl4pPr>
              <a:defRPr sz="1015"/>
            </a:lvl4pPr>
            <a:lvl5pPr>
              <a:defRPr sz="1015"/>
            </a:lvl5pPr>
            <a:lvl6pPr>
              <a:defRPr sz="1015"/>
            </a:lvl6pPr>
            <a:lvl7pPr>
              <a:defRPr sz="1015"/>
            </a:lvl7pPr>
            <a:lvl8pPr>
              <a:defRPr sz="1015"/>
            </a:lvl8pPr>
            <a:lvl9pPr>
              <a:defRPr sz="101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4CB3E7-37F4-4500-A394-91CD1BFA7574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1350"/>
            </a:lvl1pPr>
            <a:lvl2pPr>
              <a:defRPr sz="1125"/>
            </a:lvl2pPr>
            <a:lvl3pPr>
              <a:defRPr sz="1015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1350"/>
            </a:lvl1pPr>
            <a:lvl2pPr>
              <a:defRPr sz="1125"/>
            </a:lvl2pPr>
            <a:lvl3pPr>
              <a:defRPr sz="1015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3BCF27-CA14-456C-B1D0-1AC9EEAE164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D38E9A-054F-4F1E-AB92-AEF1E6744E98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95960" y="360045"/>
            <a:ext cx="10801985" cy="5817870"/>
          </a:xfrm>
        </p:spPr>
        <p:txBody>
          <a:bodyPr wrap="square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4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75F6EC-24C9-4142-8432-4B6BED71C21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1125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790"/>
            </a:lvl1pPr>
            <a:lvl2pPr marL="257175" indent="0">
              <a:buNone/>
              <a:defRPr sz="675"/>
            </a:lvl2pPr>
            <a:lvl3pPr marL="514350" indent="0">
              <a:buNone/>
              <a:defRPr sz="565"/>
            </a:lvl3pPr>
            <a:lvl4pPr marL="771525" indent="0">
              <a:buNone/>
              <a:defRPr sz="505"/>
            </a:lvl4pPr>
            <a:lvl5pPr marL="1028700" indent="0">
              <a:buNone/>
              <a:defRPr sz="505"/>
            </a:lvl5pPr>
            <a:lvl6pPr marL="1285875" indent="0">
              <a:buNone/>
              <a:defRPr sz="505"/>
            </a:lvl6pPr>
            <a:lvl7pPr marL="1543050" indent="0">
              <a:buNone/>
              <a:defRPr sz="505"/>
            </a:lvl7pPr>
            <a:lvl8pPr marL="1800225" indent="0">
              <a:buNone/>
              <a:defRPr sz="505"/>
            </a:lvl8pPr>
            <a:lvl9pPr marL="2057400" indent="0">
              <a:buNone/>
              <a:defRPr sz="50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C51661-FC83-4940-B916-01A6C7B4986B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1125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790"/>
            </a:lvl1pPr>
            <a:lvl2pPr marL="257175" indent="0">
              <a:buNone/>
              <a:defRPr sz="675"/>
            </a:lvl2pPr>
            <a:lvl3pPr marL="514350" indent="0">
              <a:buNone/>
              <a:defRPr sz="565"/>
            </a:lvl3pPr>
            <a:lvl4pPr marL="771525" indent="0">
              <a:buNone/>
              <a:defRPr sz="505"/>
            </a:lvl4pPr>
            <a:lvl5pPr marL="1028700" indent="0">
              <a:buNone/>
              <a:defRPr sz="505"/>
            </a:lvl5pPr>
            <a:lvl6pPr marL="1285875" indent="0">
              <a:buNone/>
              <a:defRPr sz="505"/>
            </a:lvl6pPr>
            <a:lvl7pPr marL="1543050" indent="0">
              <a:buNone/>
              <a:defRPr sz="505"/>
            </a:lvl7pPr>
            <a:lvl8pPr marL="1800225" indent="0">
              <a:buNone/>
              <a:defRPr sz="505"/>
            </a:lvl8pPr>
            <a:lvl9pPr marL="2057400" indent="0">
              <a:buNone/>
              <a:defRPr sz="50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FC16B0-EF7D-4861-B1C5-76D7059EB29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47E3E3-82F7-4C11-AA71-4A5A6426CE9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3EC10D-552B-46B0-A455-22C95DE542E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57167"/>
            <a:ext cx="10972800" cy="5650125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  <a:endParaRPr lang="en-US" altLang="zh-CN" smtClean="0"/>
          </a:p>
          <a:p>
            <a:pPr lvl="1"/>
            <a:r>
              <a:rPr lang="en-US" altLang="zh-CN" smtClean="0"/>
              <a:t>Second level</a:t>
            </a:r>
            <a:endParaRPr lang="en-US" altLang="zh-CN" smtClean="0"/>
          </a:p>
          <a:p>
            <a:pPr lvl="2"/>
            <a:r>
              <a:rPr lang="en-US" altLang="zh-CN" smtClean="0"/>
              <a:t>Third level</a:t>
            </a:r>
            <a:endParaRPr lang="en-US" altLang="zh-CN" smtClean="0"/>
          </a:p>
          <a:p>
            <a:pPr lvl="3"/>
            <a:r>
              <a:rPr lang="en-US" altLang="zh-CN" smtClean="0"/>
              <a:t>Fourth level</a:t>
            </a:r>
            <a:endParaRPr lang="en-US" altLang="zh-CN" smtClean="0"/>
          </a:p>
          <a:p>
            <a:pPr lvl="4"/>
            <a:r>
              <a:rPr lang="en-US" altLang="zh-CN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93C2A46E-6276-4619-9934-E6CEDC89E9CE}" type="datetimeFigureOut">
              <a:rPr lang="zh-CN" altLang="en-US"/>
            </a:fld>
            <a:endParaRPr lang="zh-CN" alt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C57F4ADF-7398-45BF-865B-2F31B264A5F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med">
    <p:fade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16E9F-38D6-4064-937D-2E89280974E6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>
            <p:custDataLst>
              <p:tags r:id="rId2"/>
            </p:custDataLst>
          </p:nvPr>
        </p:nvSpPr>
        <p:spPr>
          <a:xfrm>
            <a:off x="0" y="857250"/>
            <a:ext cx="12192000" cy="51435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21" name="直接连接符 20"/>
          <p:cNvCxnSpPr/>
          <p:nvPr userDrawn="1">
            <p:custDataLst>
              <p:tags r:id="rId3"/>
            </p:custDataLst>
          </p:nvPr>
        </p:nvCxnSpPr>
        <p:spPr>
          <a:xfrm>
            <a:off x="1235075" y="5472362"/>
            <a:ext cx="9714023" cy="0"/>
          </a:xfrm>
          <a:prstGeom prst="line">
            <a:avLst/>
          </a:prstGeom>
          <a:ln>
            <a:solidFill>
              <a:schemeClr val="accent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 userDrawn="1">
            <p:custDataLst>
              <p:tags r:id="rId4"/>
            </p:custDataLst>
          </p:nvPr>
        </p:nvCxnSpPr>
        <p:spPr>
          <a:xfrm rot="16200000">
            <a:off x="10669699" y="5262812"/>
            <a:ext cx="0" cy="419100"/>
          </a:xfrm>
          <a:prstGeom prst="line">
            <a:avLst/>
          </a:prstGeom>
          <a:ln w="25400" cap="rnd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图形 7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 rotWithShape="1"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l="68604" t="64230"/>
          <a:stretch>
            <a:fillRect/>
          </a:stretch>
        </p:blipFill>
        <p:spPr>
          <a:xfrm>
            <a:off x="0" y="857250"/>
            <a:ext cx="2418817" cy="1839824"/>
          </a:xfrm>
          <a:prstGeom prst="rect">
            <a:avLst/>
          </a:prstGeom>
        </p:spPr>
      </p:pic>
      <p:pic>
        <p:nvPicPr>
          <p:cNvPr id="9" name="图形 8"/>
          <p:cNvPicPr>
            <a:picLocks noChangeAspect="1"/>
          </p:cNvPicPr>
          <p:nvPr userDrawn="1">
            <p:custDataLst>
              <p:tags r:id="rId8"/>
            </p:custDataLst>
          </p:nvPr>
        </p:nvPicPr>
        <p:blipFill rotWithShape="1"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 t="6316" r="68130" b="31965"/>
          <a:stretch>
            <a:fillRect/>
          </a:stretch>
        </p:blipFill>
        <p:spPr>
          <a:xfrm>
            <a:off x="9944100" y="857250"/>
            <a:ext cx="2247900" cy="2867861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>
            <p:custDataLst>
              <p:tags r:id="rId11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4395876" y="4457786"/>
            <a:ext cx="486505" cy="521255"/>
          </a:xfrm>
          <a:prstGeom prst="rect">
            <a:avLst/>
          </a:prstGeom>
        </p:spPr>
      </p:pic>
      <p:sp>
        <p:nvSpPr>
          <p:cNvPr id="12" name="椭圆 11"/>
          <p:cNvSpPr/>
          <p:nvPr userDrawn="1">
            <p:custDataLst>
              <p:tags r:id="rId13"/>
            </p:custDataLst>
          </p:nvPr>
        </p:nvSpPr>
        <p:spPr>
          <a:xfrm>
            <a:off x="1831728" y="1565672"/>
            <a:ext cx="2453099" cy="1839824"/>
          </a:xfrm>
          <a:prstGeom prst="ellipse">
            <a:avLst/>
          </a:prstGeom>
          <a:gradFill flip="none" rotWithShape="1">
            <a:gsLst>
              <a:gs pos="27000">
                <a:schemeClr val="accent1">
                  <a:alpha val="0"/>
                </a:schemeClr>
              </a:gs>
              <a:gs pos="100000">
                <a:schemeClr val="accent1"/>
              </a:gs>
              <a:gs pos="71000">
                <a:schemeClr val="accent1">
                  <a:alpha val="34000"/>
                </a:schemeClr>
              </a:gs>
            </a:gsLst>
            <a:lin ang="13500000" scaled="1"/>
            <a:tileRect/>
          </a:gradFill>
          <a:ln>
            <a:noFill/>
          </a:ln>
          <a:effectLst>
            <a:softEdge rad="762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pic>
        <p:nvPicPr>
          <p:cNvPr id="13" name="图片 12"/>
          <p:cNvPicPr>
            <a:picLocks noChangeAspect="1"/>
          </p:cNvPicPr>
          <p:nvPr userDrawn="1">
            <p:custDataLst>
              <p:tags r:id="rId14"/>
            </p:custDataLst>
          </p:nvPr>
        </p:nvPicPr>
        <p:blipFill>
          <a:blip r:embed="rId15" cstate="print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rightnessContrast bright="3000" contrast="3000"/>
                    </a14:imgEffect>
                    <a14:imgEffect>
                      <a14:saturation sat="1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316831"/>
            <a:ext cx="6108700" cy="4581525"/>
          </a:xfrm>
          <a:prstGeom prst="rect">
            <a:avLst/>
          </a:prstGeom>
        </p:spPr>
      </p:pic>
      <p:sp>
        <p:nvSpPr>
          <p:cNvPr id="15" name="椭圆 14"/>
          <p:cNvSpPr/>
          <p:nvPr userDrawn="1">
            <p:custDataLst>
              <p:tags r:id="rId17"/>
            </p:custDataLst>
          </p:nvPr>
        </p:nvSpPr>
        <p:spPr>
          <a:xfrm rot="16200000">
            <a:off x="10248163" y="1469936"/>
            <a:ext cx="108000" cy="81000"/>
          </a:xfrm>
          <a:prstGeom prst="ellipse">
            <a:avLst/>
          </a:prstGeom>
          <a:solidFill>
            <a:schemeClr val="accent1"/>
          </a:solidFill>
          <a:ln w="15875"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6" name="椭圆 15"/>
          <p:cNvSpPr/>
          <p:nvPr userDrawn="1">
            <p:custDataLst>
              <p:tags r:id="rId18"/>
            </p:custDataLst>
          </p:nvPr>
        </p:nvSpPr>
        <p:spPr>
          <a:xfrm rot="16200000">
            <a:off x="10440391" y="1469936"/>
            <a:ext cx="108000" cy="81000"/>
          </a:xfrm>
          <a:prstGeom prst="ellipse">
            <a:avLst/>
          </a:prstGeom>
          <a:solidFill>
            <a:schemeClr val="accent1"/>
          </a:solidFill>
          <a:ln w="158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7" name="椭圆 16"/>
          <p:cNvSpPr/>
          <p:nvPr userDrawn="1">
            <p:custDataLst>
              <p:tags r:id="rId19"/>
            </p:custDataLst>
          </p:nvPr>
        </p:nvSpPr>
        <p:spPr>
          <a:xfrm rot="16200000">
            <a:off x="10632619" y="1469936"/>
            <a:ext cx="108000" cy="81000"/>
          </a:xfrm>
          <a:prstGeom prst="ellipse">
            <a:avLst/>
          </a:prstGeom>
          <a:solidFill>
            <a:schemeClr val="accent1"/>
          </a:solidFill>
          <a:ln w="158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9" name="椭圆 18"/>
          <p:cNvSpPr/>
          <p:nvPr userDrawn="1">
            <p:custDataLst>
              <p:tags r:id="rId20"/>
            </p:custDataLst>
          </p:nvPr>
        </p:nvSpPr>
        <p:spPr>
          <a:xfrm rot="16200000">
            <a:off x="10824848" y="1469936"/>
            <a:ext cx="108000" cy="81000"/>
          </a:xfrm>
          <a:prstGeom prst="ellipse">
            <a:avLst/>
          </a:prstGeom>
          <a:solidFill>
            <a:schemeClr val="accent1"/>
          </a:solidFill>
          <a:ln w="158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" name="标题 1"/>
          <p:cNvSpPr>
            <a:spLocks noGrp="1"/>
          </p:cNvSpPr>
          <p:nvPr>
            <p:ph type="ctrTitle"/>
            <p:custDataLst>
              <p:tags r:id="rId21"/>
            </p:custDataLst>
          </p:nvPr>
        </p:nvSpPr>
        <p:spPr>
          <a:xfrm>
            <a:off x="5880100" y="1617461"/>
            <a:ext cx="5078148" cy="1959263"/>
          </a:xfrm>
        </p:spPr>
        <p:txBody>
          <a:bodyPr wrap="square" anchor="b">
            <a:normAutofit/>
          </a:bodyPr>
          <a:lstStyle>
            <a:lvl1pPr algn="r">
              <a:lnSpc>
                <a:spcPct val="100000"/>
              </a:lnSpc>
              <a:defRPr sz="6000" b="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2"/>
            </p:custDataLst>
          </p:nvPr>
        </p:nvSpPr>
        <p:spPr>
          <a:xfrm>
            <a:off x="5880100" y="3684724"/>
            <a:ext cx="5078148" cy="729000"/>
          </a:xfrm>
        </p:spPr>
        <p:txBody>
          <a:bodyPr wrap="square">
            <a:normAutofit/>
          </a:bodyPr>
          <a:lstStyle>
            <a:lvl1pPr marL="0" indent="0" algn="r">
              <a:lnSpc>
                <a:spcPct val="100000"/>
              </a:lnSpc>
              <a:buNone/>
              <a:defRPr sz="28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3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2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25"/>
            </p:custDataLst>
          </p:nvPr>
        </p:nvSpPr>
        <p:spPr>
          <a:xfrm>
            <a:off x="8610600" y="5624513"/>
            <a:ext cx="2743200" cy="273844"/>
          </a:xfrm>
        </p:spPr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  <p:sp>
        <p:nvSpPr>
          <p:cNvPr id="24" name="署名占位符 10"/>
          <p:cNvSpPr>
            <a:spLocks noGrp="1"/>
          </p:cNvSpPr>
          <p:nvPr>
            <p:ph type="body" sz="quarter" idx="17" hasCustomPrompt="1"/>
            <p:custDataLst>
              <p:tags r:id="rId26"/>
            </p:custDataLst>
          </p:nvPr>
        </p:nvSpPr>
        <p:spPr>
          <a:xfrm>
            <a:off x="8065251" y="4487390"/>
            <a:ext cx="2880000" cy="378000"/>
          </a:xfrm>
          <a:prstGeom prst="plaque">
            <a:avLst/>
          </a:prstGeom>
          <a:solidFill>
            <a:schemeClr val="accent1"/>
          </a:solidFill>
        </p:spPr>
        <p:txBody>
          <a:bodyPr wrap="square"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zh-CN" altLang="en-US" dirty="0"/>
              <a:t>署名</a:t>
            </a:r>
            <a:endParaRPr lang="zh-CN" altLang="en-US" dirty="0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副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95960" y="1301750"/>
            <a:ext cx="10799088" cy="405553"/>
          </a:xfrm>
        </p:spPr>
        <p:txBody>
          <a:bodyPr wrap="square" anchor="t">
            <a:norm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封面页_1_5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0095" cy="6858000"/>
          </a:xfrm>
          <a:prstGeom prst="rect">
            <a:avLst/>
          </a:prstGeom>
          <a:gradFill>
            <a:gsLst>
              <a:gs pos="0">
                <a:schemeClr val="bg2">
                  <a:lumMod val="92000"/>
                </a:schemeClr>
              </a:gs>
              <a:gs pos="100000">
                <a:schemeClr val="bg1"/>
              </a:gs>
            </a:gsLst>
            <a:lin ang="180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8" name="椭圆 7"/>
          <p:cNvSpPr>
            <a:spLocks noChangeAspect="1"/>
          </p:cNvSpPr>
          <p:nvPr userDrawn="1">
            <p:custDataLst>
              <p:tags r:id="rId3"/>
            </p:custDataLst>
          </p:nvPr>
        </p:nvSpPr>
        <p:spPr>
          <a:xfrm flipH="1">
            <a:off x="8610600" y="1253806"/>
            <a:ext cx="1763395" cy="1763395"/>
          </a:xfrm>
          <a:prstGeom prst="ellipse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accent1">
                  <a:alpha val="17000"/>
                </a:schemeClr>
              </a:gs>
            </a:gsLst>
            <a:lin ang="207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11" name="矩形: 圆顶角 13"/>
          <p:cNvSpPr/>
          <p:nvPr userDrawn="1">
            <p:custDataLst>
              <p:tags r:id="rId4"/>
            </p:custDataLst>
          </p:nvPr>
        </p:nvSpPr>
        <p:spPr>
          <a:xfrm rot="8100000" flipH="1">
            <a:off x="1561337" y="2210865"/>
            <a:ext cx="2029437" cy="3830417"/>
          </a:xfrm>
          <a:prstGeom prst="round2SameRect">
            <a:avLst>
              <a:gd name="adj1" fmla="val 50000"/>
              <a:gd name="adj2" fmla="val 0"/>
            </a:avLst>
          </a:prstGeom>
          <a:gradFill flip="none" rotWithShape="1">
            <a:gsLst>
              <a:gs pos="87000">
                <a:srgbClr val="FFFFFF">
                  <a:alpha val="0"/>
                </a:srgbClr>
              </a:gs>
              <a:gs pos="0">
                <a:schemeClr val="accent1">
                  <a:lumMod val="0"/>
                  <a:lumOff val="10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>
              <a:cs typeface="MiSans" panose="00000500000000000000" charset="-122"/>
            </a:endParaRP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16385"/>
            <p:custDataLst>
              <p:tags r:id="rId5"/>
            </p:custDataLst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16" name="页脚占位符 4"/>
          <p:cNvSpPr>
            <a:spLocks noGrp="1"/>
          </p:cNvSpPr>
          <p:nvPr>
            <p:ph type="ftr" sz="quarter" idx="16386"/>
            <p:custDataLst>
              <p:tags r:id="rId6"/>
            </p:custDataLst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16387"/>
            <p:custDataLst>
              <p:tags r:id="rId7"/>
            </p:custDataLst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idx="16389" hasCustomPrompt="1"/>
            <p:custDataLst>
              <p:tags r:id="rId8"/>
            </p:custDataLst>
          </p:nvPr>
        </p:nvSpPr>
        <p:spPr>
          <a:xfrm>
            <a:off x="5078942" y="1651000"/>
            <a:ext cx="6097058" cy="457200"/>
          </a:xfrm>
          <a:noFill/>
        </p:spPr>
        <p:txBody>
          <a:bodyPr vert="horz" lIns="0" tIns="0" rIns="0" bIns="0" anchor="t">
            <a:normAutofit/>
          </a:bodyPr>
          <a:lstStyle>
            <a:lvl1pPr marL="0" indent="0" algn="r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 smtClean="0"/>
              <a:t>20XX YEAR</a:t>
            </a:r>
            <a:endParaRPr lang="zh-CN" altLang="en-US" smtClean="0"/>
          </a:p>
        </p:txBody>
      </p:sp>
      <p:sp>
        <p:nvSpPr>
          <p:cNvPr id="9" name="矩形: 圆顶角 12"/>
          <p:cNvSpPr/>
          <p:nvPr userDrawn="1">
            <p:custDataLst>
              <p:tags r:id="rId9"/>
            </p:custDataLst>
          </p:nvPr>
        </p:nvSpPr>
        <p:spPr>
          <a:xfrm rot="18900000" flipH="1">
            <a:off x="1864646" y="998280"/>
            <a:ext cx="2029437" cy="3777696"/>
          </a:xfrm>
          <a:prstGeom prst="round2SameRect">
            <a:avLst>
              <a:gd name="adj1" fmla="val 50000"/>
              <a:gd name="adj2" fmla="val 0"/>
            </a:avLst>
          </a:prstGeom>
          <a:gradFill flip="none" rotWithShape="1">
            <a:gsLst>
              <a:gs pos="0">
                <a:srgbClr val="FFFFFF">
                  <a:alpha val="0"/>
                </a:srgbClr>
              </a:gs>
              <a:gs pos="56000">
                <a:schemeClr val="accent1">
                  <a:alpha val="34000"/>
                </a:schemeClr>
              </a:gs>
              <a:gs pos="98000">
                <a:schemeClr val="accent1">
                  <a:alpha val="5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dirty="0">
              <a:cs typeface="MiSans" panose="00000500000000000000" charset="-122"/>
              <a:sym typeface="+mn-ea"/>
            </a:endParaRPr>
          </a:p>
        </p:txBody>
      </p:sp>
      <p:sp>
        <p:nvSpPr>
          <p:cNvPr id="13" name="标题"/>
          <p:cNvSpPr txBox="1">
            <a:spLocks noGrp="1"/>
          </p:cNvSpPr>
          <p:nvPr>
            <p:ph type="title" idx="16388" hasCustomPrompt="1"/>
            <p:custDataLst>
              <p:tags r:id="rId10"/>
            </p:custDataLst>
          </p:nvPr>
        </p:nvSpPr>
        <p:spPr>
          <a:xfrm>
            <a:off x="4823354" y="2159000"/>
            <a:ext cx="6352646" cy="2540000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normAutofit/>
          </a:bodyPr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1" i="0" u="none" strike="noStrike" kern="1200" cap="none" spc="0" normalizeH="0" baseline="0" noProof="1" dirty="0">
                <a:solidFill>
                  <a:schemeClr val="accent1"/>
                </a:solidFill>
                <a:latin typeface="+mj-ea"/>
                <a:ea typeface="+mj-ea"/>
                <a:cs typeface="MiSans" panose="00000500000000000000" charset="-122"/>
              </a:defRPr>
            </a:lvl1pPr>
          </a:lstStyle>
          <a:p>
            <a:pPr lvl="0" algn="r"/>
            <a:r>
              <a:rPr dirty="0">
                <a:sym typeface="+mn-ea"/>
              </a:rPr>
              <a:t>单击此处
添加文档标题</a:t>
            </a:r>
            <a:endParaRPr dirty="0">
              <a:sym typeface="+mn-ea"/>
            </a:endParaRPr>
          </a:p>
        </p:txBody>
      </p:sp>
      <p:sp>
        <p:nvSpPr>
          <p:cNvPr id="19" name="署名占位符 10"/>
          <p:cNvSpPr>
            <a:spLocks noGrp="1"/>
          </p:cNvSpPr>
          <p:nvPr>
            <p:ph type="body" sz="quarter" idx="16390" hasCustomPrompt="1"/>
            <p:custDataLst>
              <p:tags r:id="rId11"/>
            </p:custDataLst>
          </p:nvPr>
        </p:nvSpPr>
        <p:spPr>
          <a:xfrm>
            <a:off x="8635118" y="4749800"/>
            <a:ext cx="2540882" cy="5334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</p:spPr>
        <p:txBody>
          <a:bodyPr vert="horz" wrap="square"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000" spc="0">
                <a:solidFill>
                  <a:srgbClr val="FFFFFF"/>
                </a:solidFill>
              </a:defRPr>
            </a:lvl1pPr>
          </a:lstStyle>
          <a:p>
            <a:pPr lvl="0"/>
            <a:r>
              <a:rPr lang="zh-CN" altLang="en-US" dirty="0"/>
              <a:t>BY WPS</a:t>
            </a:r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1" Type="http://schemas.openxmlformats.org/officeDocument/2006/relationships/theme" Target="../theme/theme1.xml"/><Relationship Id="rId40" Type="http://schemas.openxmlformats.org/officeDocument/2006/relationships/tags" Target="../tags/tag334.xml"/><Relationship Id="rId4" Type="http://schemas.openxmlformats.org/officeDocument/2006/relationships/slideLayout" Target="../slideLayouts/slideLayout4.xml"/><Relationship Id="rId39" Type="http://schemas.openxmlformats.org/officeDocument/2006/relationships/tags" Target="../tags/tag333.xml"/><Relationship Id="rId38" Type="http://schemas.openxmlformats.org/officeDocument/2006/relationships/tags" Target="../tags/tag332.xml"/><Relationship Id="rId37" Type="http://schemas.openxmlformats.org/officeDocument/2006/relationships/tags" Target="../tags/tag331.xml"/><Relationship Id="rId36" Type="http://schemas.openxmlformats.org/officeDocument/2006/relationships/tags" Target="../tags/tag330.xml"/><Relationship Id="rId35" Type="http://schemas.openxmlformats.org/officeDocument/2006/relationships/tags" Target="../tags/tag329.xml"/><Relationship Id="rId34" Type="http://schemas.openxmlformats.org/officeDocument/2006/relationships/tags" Target="../tags/tag328.xml"/><Relationship Id="rId33" Type="http://schemas.openxmlformats.org/officeDocument/2006/relationships/tags" Target="../tags/tag327.xml"/><Relationship Id="rId32" Type="http://schemas.openxmlformats.org/officeDocument/2006/relationships/tags" Target="../tags/tag326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3" Type="http://schemas.openxmlformats.org/officeDocument/2006/relationships/slideLayout" Target="../slideLayouts/slideLayout3.xml"/><Relationship Id="rId29" Type="http://schemas.openxmlformats.org/officeDocument/2006/relationships/slideLayout" Target="../slideLayouts/slideLayout29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0.xml"/><Relationship Id="rId8" Type="http://schemas.openxmlformats.org/officeDocument/2006/relationships/slideLayout" Target="../slideLayouts/slideLayout39.xml"/><Relationship Id="rId7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4.xml"/><Relationship Id="rId22" Type="http://schemas.openxmlformats.org/officeDocument/2006/relationships/theme" Target="../theme/theme2.xml"/><Relationship Id="rId21" Type="http://schemas.openxmlformats.org/officeDocument/2006/relationships/tags" Target="../tags/tag405.xml"/><Relationship Id="rId20" Type="http://schemas.openxmlformats.org/officeDocument/2006/relationships/tags" Target="../tags/tag404.xml"/><Relationship Id="rId2" Type="http://schemas.openxmlformats.org/officeDocument/2006/relationships/slideLayout" Target="../slideLayouts/slideLayout33.xml"/><Relationship Id="rId19" Type="http://schemas.openxmlformats.org/officeDocument/2006/relationships/tags" Target="../tags/tag403.xml"/><Relationship Id="rId18" Type="http://schemas.openxmlformats.org/officeDocument/2006/relationships/slideLayout" Target="../slideLayouts/slideLayout49.xml"/><Relationship Id="rId17" Type="http://schemas.openxmlformats.org/officeDocument/2006/relationships/slideLayout" Target="../slideLayouts/slideLayout48.xml"/><Relationship Id="rId16" Type="http://schemas.openxmlformats.org/officeDocument/2006/relationships/slideLayout" Target="../slideLayouts/slideLayout47.xml"/><Relationship Id="rId15" Type="http://schemas.openxmlformats.org/officeDocument/2006/relationships/slideLayout" Target="../slideLayouts/slideLayout46.xml"/><Relationship Id="rId14" Type="http://schemas.openxmlformats.org/officeDocument/2006/relationships/slideLayout" Target="../slideLayouts/slideLayout45.xml"/><Relationship Id="rId13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1.xml"/><Relationship Id="rId1" Type="http://schemas.openxmlformats.org/officeDocument/2006/relationships/slideLayout" Target="../slideLayouts/slideLayout3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8.xml"/><Relationship Id="rId8" Type="http://schemas.openxmlformats.org/officeDocument/2006/relationships/slideLayout" Target="../slideLayouts/slideLayout57.xml"/><Relationship Id="rId7" Type="http://schemas.openxmlformats.org/officeDocument/2006/relationships/slideLayout" Target="../slideLayouts/slideLayout56.xml"/><Relationship Id="rId6" Type="http://schemas.openxmlformats.org/officeDocument/2006/relationships/slideLayout" Target="../slideLayouts/slideLayout55.xml"/><Relationship Id="rId5" Type="http://schemas.openxmlformats.org/officeDocument/2006/relationships/slideLayout" Target="../slideLayouts/slideLayout54.xml"/><Relationship Id="rId4" Type="http://schemas.openxmlformats.org/officeDocument/2006/relationships/slideLayout" Target="../slideLayouts/slideLayout53.xml"/><Relationship Id="rId3" Type="http://schemas.openxmlformats.org/officeDocument/2006/relationships/slideLayout" Target="../slideLayouts/slideLayout52.xml"/><Relationship Id="rId2" Type="http://schemas.openxmlformats.org/officeDocument/2006/relationships/slideLayout" Target="../slideLayouts/slideLayout51.xml"/><Relationship Id="rId16" Type="http://schemas.openxmlformats.org/officeDocument/2006/relationships/theme" Target="../theme/theme3.xml"/><Relationship Id="rId15" Type="http://schemas.openxmlformats.org/officeDocument/2006/relationships/image" Target="../media/image14.jpeg"/><Relationship Id="rId14" Type="http://schemas.openxmlformats.org/officeDocument/2006/relationships/slideLayout" Target="../slideLayouts/slideLayout63.xml"/><Relationship Id="rId13" Type="http://schemas.openxmlformats.org/officeDocument/2006/relationships/slideLayout" Target="../slideLayouts/slideLayout62.xml"/><Relationship Id="rId12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0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2.xml"/><Relationship Id="rId8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0.xml"/><Relationship Id="rId6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6.xml"/><Relationship Id="rId2" Type="http://schemas.openxmlformats.org/officeDocument/2006/relationships/slideLayout" Target="../slideLayouts/slideLayout65.xml"/><Relationship Id="rId16" Type="http://schemas.openxmlformats.org/officeDocument/2006/relationships/theme" Target="../theme/theme4.xml"/><Relationship Id="rId15" Type="http://schemas.openxmlformats.org/officeDocument/2006/relationships/image" Target="../media/image14.jpeg"/><Relationship Id="rId14" Type="http://schemas.openxmlformats.org/officeDocument/2006/relationships/slideLayout" Target="../slideLayouts/slideLayout77.xml"/><Relationship Id="rId13" Type="http://schemas.openxmlformats.org/officeDocument/2006/relationships/slideLayout" Target="../slideLayouts/slideLayout76.xml"/><Relationship Id="rId12" Type="http://schemas.openxmlformats.org/officeDocument/2006/relationships/slideLayout" Target="../slideLayouts/slideLayout75.xml"/><Relationship Id="rId11" Type="http://schemas.openxmlformats.org/officeDocument/2006/relationships/slideLayout" Target="../slideLayouts/slideLayout74.xml"/><Relationship Id="rId10" Type="http://schemas.openxmlformats.org/officeDocument/2006/relationships/slideLayout" Target="../slideLayouts/slideLayout73.xml"/><Relationship Id="rId1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32"/>
            </p:custDataLst>
          </p:nvPr>
        </p:nvSpPr>
        <p:spPr>
          <a:xfrm>
            <a:off x="0" y="0"/>
            <a:ext cx="12190095" cy="6858000"/>
          </a:xfrm>
          <a:prstGeom prst="rect">
            <a:avLst/>
          </a:prstGeom>
          <a:gradFill>
            <a:gsLst>
              <a:gs pos="0">
                <a:schemeClr val="bg2">
                  <a:lumMod val="92000"/>
                </a:schemeClr>
              </a:gs>
              <a:gs pos="100000">
                <a:schemeClr val="bg1"/>
              </a:gs>
            </a:gsLst>
            <a:lin ang="180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9" name="任意多边形: 形状 8"/>
          <p:cNvSpPr/>
          <p:nvPr userDrawn="1">
            <p:custDataLst>
              <p:tags r:id="rId33"/>
            </p:custDataLst>
          </p:nvPr>
        </p:nvSpPr>
        <p:spPr>
          <a:xfrm flipH="1">
            <a:off x="10699478" y="0"/>
            <a:ext cx="1490346" cy="840741"/>
          </a:xfrm>
          <a:custGeom>
            <a:avLst/>
            <a:gdLst>
              <a:gd name="connsiteX0" fmla="*/ 1480712 w 1490346"/>
              <a:gd name="connsiteY0" fmla="*/ 0 h 840741"/>
              <a:gd name="connsiteX1" fmla="*/ 9634 w 1490346"/>
              <a:gd name="connsiteY1" fmla="*/ 0 h 840741"/>
              <a:gd name="connsiteX2" fmla="*/ 0 w 1490346"/>
              <a:gd name="connsiteY2" fmla="*/ 95568 h 840741"/>
              <a:gd name="connsiteX3" fmla="*/ 745173 w 1490346"/>
              <a:gd name="connsiteY3" fmla="*/ 840741 h 840741"/>
              <a:gd name="connsiteX4" fmla="*/ 1490346 w 1490346"/>
              <a:gd name="connsiteY4" fmla="*/ 95568 h 840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0346" h="840741">
                <a:moveTo>
                  <a:pt x="1480712" y="0"/>
                </a:moveTo>
                <a:lnTo>
                  <a:pt x="9634" y="0"/>
                </a:lnTo>
                <a:lnTo>
                  <a:pt x="0" y="95568"/>
                </a:lnTo>
                <a:cubicBezTo>
                  <a:pt x="0" y="507116"/>
                  <a:pt x="333625" y="840741"/>
                  <a:pt x="745173" y="840741"/>
                </a:cubicBezTo>
                <a:cubicBezTo>
                  <a:pt x="1156721" y="840741"/>
                  <a:pt x="1490346" y="507116"/>
                  <a:pt x="1490346" y="95568"/>
                </a:cubicBezTo>
                <a:close/>
              </a:path>
            </a:pathLst>
          </a:cu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accent1">
                  <a:alpha val="17000"/>
                </a:schemeClr>
              </a:gs>
            </a:gsLst>
            <a:lin ang="207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  <p:custDataLst>
              <p:tags r:id="rId34"/>
            </p:custDataLst>
          </p:nvPr>
        </p:nvSpPr>
        <p:spPr>
          <a:xfrm>
            <a:off x="695960" y="360000"/>
            <a:ext cx="10800000" cy="720000"/>
          </a:xfrm>
          <a:prstGeom prst="rect">
            <a:avLst/>
          </a:prstGeom>
        </p:spPr>
        <p:txBody>
          <a:bodyPr vert="horz" wrap="square" lIns="0" tIns="0" rIns="0" bIns="0" rtlCol="0" anchor="b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5"/>
            </p:custDataLst>
          </p:nvPr>
        </p:nvSpPr>
        <p:spPr>
          <a:xfrm>
            <a:off x="695960" y="1301749"/>
            <a:ext cx="10800000" cy="4873625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36"/>
            </p:custDataLst>
          </p:nvPr>
        </p:nvSpPr>
        <p:spPr>
          <a:xfrm>
            <a:off x="69596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37"/>
            </p:custDataLst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38"/>
            </p:custDataLst>
          </p:nvPr>
        </p:nvSpPr>
        <p:spPr>
          <a:xfrm>
            <a:off x="8753983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  <p:sp>
        <p:nvSpPr>
          <p:cNvPr id="7" name="KSO_TEMPLATE" hidden="1"/>
          <p:cNvSpPr/>
          <p:nvPr userDrawn="1">
            <p:custDataLst>
              <p:tags r:id="rId39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  <p:custDataLst>
      <p:tags r:id="rId40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2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3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38480" indent="-206375" algn="l" defTabSz="914400" rtl="0" eaLnBrk="1" latinLnBrk="0" hangingPunct="1">
        <a:lnSpc>
          <a:spcPct val="130000"/>
        </a:lnSpc>
        <a:spcBef>
          <a:spcPts val="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798830" indent="-161925" algn="l" defTabSz="914400" rtl="0" eaLnBrk="1" latinLnBrk="0" hangingPunct="1">
        <a:lnSpc>
          <a:spcPct val="130000"/>
        </a:lnSpc>
        <a:spcBef>
          <a:spcPts val="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030605" indent="-149225" algn="l" defTabSz="914400" rtl="0" eaLnBrk="1" latinLnBrk="0" hangingPunct="1">
        <a:lnSpc>
          <a:spcPct val="130000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235075" indent="-127000" algn="l" defTabSz="914400" rtl="0" eaLnBrk="1" latinLnBrk="0" hangingPunct="1">
        <a:lnSpc>
          <a:spcPct val="130000"/>
        </a:lnSpc>
        <a:spcBef>
          <a:spcPts val="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l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wrap="square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69882" y="961398"/>
            <a:ext cx="10852237" cy="5388907"/>
          </a:xfrm>
          <a:prstGeom prst="rect">
            <a:avLst/>
          </a:prstGeom>
        </p:spPr>
        <p:txBody>
          <a:bodyPr vert="horz" wrap="square" lIns="90170" tIns="46990" rIns="90170" bIns="4699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粗简黑简" panose="00020600040101010101" charset="-122"/>
                <a:cs typeface="汉仪粗简黑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8" name="KSO_TEMPLATE" hidden="1"/>
          <p:cNvSpPr/>
          <p:nvPr userDrawn="1">
            <p:custDataLst>
              <p:tags r:id="rId21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  <p:sldLayoutId id="2147483692" r:id="rId12"/>
    <p:sldLayoutId id="2147483693" r:id="rId13"/>
    <p:sldLayoutId id="2147483694" r:id="rId14"/>
    <p:sldLayoutId id="2147483695" r:id="rId15"/>
    <p:sldLayoutId id="2147483696" r:id="rId16"/>
    <p:sldLayoutId id="2147483697" r:id="rId17"/>
    <p:sldLayoutId id="2147483698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>
          <a:solidFill>
            <a:schemeClr val="tx1"/>
          </a:solidFill>
          <a:uFillTx/>
          <a:latin typeface="Arial" panose="020B0604020202020204" pitchFamily="34" charset="0"/>
          <a:ea typeface="汉仪粗简黑简" panose="00020600040101010101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粗简黑简" panose="00020600040101010101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粗简黑简" panose="00020600040101010101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粗简黑简" panose="00020600040101010101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粗简黑简" panose="00020600040101010101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粗简黑简" panose="00020600040101010101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79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79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790"/>
            </a:lvl1pPr>
          </a:lstStyle>
          <a:p>
            <a:fld id="{C9B16E9F-38D6-4064-937D-2E89280974E6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  <p:sldLayoutId id="2147483713" r:id="rId14"/>
  </p:sldLayoutIdLst>
  <p:transition spd="med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75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193040" indent="-193040" algn="l" rtl="0" eaLnBrk="0" fontAlgn="base" hangingPunct="0">
        <a:spcBef>
          <a:spcPct val="11000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18465" indent="-160655" algn="l" rtl="0" eaLnBrk="0" fontAlgn="base" hangingPunct="0">
        <a:spcBef>
          <a:spcPct val="11000"/>
        </a:spcBef>
        <a:spcAft>
          <a:spcPct val="0"/>
        </a:spcAft>
        <a:buChar char="–"/>
        <a:defRPr sz="1575">
          <a:solidFill>
            <a:schemeClr val="tx1"/>
          </a:solidFill>
          <a:latin typeface="+mn-lt"/>
        </a:defRPr>
      </a:lvl2pPr>
      <a:lvl3pPr marL="643255" indent="-128270" algn="l" rtl="0" eaLnBrk="0" fontAlgn="base" hangingPunct="0">
        <a:spcBef>
          <a:spcPct val="11000"/>
        </a:spcBef>
        <a:spcAft>
          <a:spcPct val="0"/>
        </a:spcAft>
        <a:buChar char="•"/>
        <a:defRPr sz="1350">
          <a:solidFill>
            <a:schemeClr val="tx1"/>
          </a:solidFill>
          <a:latin typeface="+mn-lt"/>
        </a:defRPr>
      </a:lvl3pPr>
      <a:lvl4pPr marL="900430" indent="-128270" algn="l" rtl="0" eaLnBrk="0" fontAlgn="base" hangingPunct="0">
        <a:spcBef>
          <a:spcPct val="11000"/>
        </a:spcBef>
        <a:spcAft>
          <a:spcPct val="0"/>
        </a:spcAft>
        <a:buChar char="–"/>
        <a:defRPr sz="1125">
          <a:solidFill>
            <a:schemeClr val="tx1"/>
          </a:solidFill>
          <a:latin typeface="+mn-lt"/>
        </a:defRPr>
      </a:lvl4pPr>
      <a:lvl5pPr marL="1157605" indent="-128270" algn="l" rtl="0" eaLnBrk="0" fontAlgn="base" hangingPunct="0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5pPr>
      <a:lvl6pPr marL="1414780" indent="-128270" algn="l" rtl="0" eaLnBrk="1" fontAlgn="base" hangingPunct="1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6pPr>
      <a:lvl7pPr marL="1671955" indent="-128270" algn="l" rtl="0" eaLnBrk="1" fontAlgn="base" hangingPunct="1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7pPr>
      <a:lvl8pPr marL="1929130" indent="-128270" algn="l" rtl="0" eaLnBrk="1" fontAlgn="base" hangingPunct="1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8pPr>
      <a:lvl9pPr marL="2186305" indent="-128270" algn="l" rtl="0" eaLnBrk="1" fontAlgn="base" hangingPunct="1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79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79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790"/>
            </a:lvl1pPr>
          </a:lstStyle>
          <a:p>
            <a:fld id="{C9B16E9F-38D6-4064-937D-2E89280974E6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</p:sldLayoutIdLst>
  <p:transition spd="med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75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193040" indent="-193040" algn="l" rtl="0" eaLnBrk="0" fontAlgn="base" hangingPunct="0">
        <a:spcBef>
          <a:spcPct val="11000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18465" indent="-160655" algn="l" rtl="0" eaLnBrk="0" fontAlgn="base" hangingPunct="0">
        <a:spcBef>
          <a:spcPct val="11000"/>
        </a:spcBef>
        <a:spcAft>
          <a:spcPct val="0"/>
        </a:spcAft>
        <a:buChar char="–"/>
        <a:defRPr sz="1575">
          <a:solidFill>
            <a:schemeClr val="tx1"/>
          </a:solidFill>
          <a:latin typeface="+mn-lt"/>
        </a:defRPr>
      </a:lvl2pPr>
      <a:lvl3pPr marL="643255" indent="-128270" algn="l" rtl="0" eaLnBrk="0" fontAlgn="base" hangingPunct="0">
        <a:spcBef>
          <a:spcPct val="11000"/>
        </a:spcBef>
        <a:spcAft>
          <a:spcPct val="0"/>
        </a:spcAft>
        <a:buChar char="•"/>
        <a:defRPr sz="1350">
          <a:solidFill>
            <a:schemeClr val="tx1"/>
          </a:solidFill>
          <a:latin typeface="+mn-lt"/>
        </a:defRPr>
      </a:lvl3pPr>
      <a:lvl4pPr marL="900430" indent="-128270" algn="l" rtl="0" eaLnBrk="0" fontAlgn="base" hangingPunct="0">
        <a:spcBef>
          <a:spcPct val="11000"/>
        </a:spcBef>
        <a:spcAft>
          <a:spcPct val="0"/>
        </a:spcAft>
        <a:buChar char="–"/>
        <a:defRPr sz="1125">
          <a:solidFill>
            <a:schemeClr val="tx1"/>
          </a:solidFill>
          <a:latin typeface="+mn-lt"/>
        </a:defRPr>
      </a:lvl4pPr>
      <a:lvl5pPr marL="1157605" indent="-128270" algn="l" rtl="0" eaLnBrk="0" fontAlgn="base" hangingPunct="0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5pPr>
      <a:lvl6pPr marL="1414780" indent="-128270" algn="l" rtl="0" eaLnBrk="1" fontAlgn="base" hangingPunct="1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6pPr>
      <a:lvl7pPr marL="1671955" indent="-128270" algn="l" rtl="0" eaLnBrk="1" fontAlgn="base" hangingPunct="1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7pPr>
      <a:lvl8pPr marL="1929130" indent="-128270" algn="l" rtl="0" eaLnBrk="1" fontAlgn="base" hangingPunct="1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8pPr>
      <a:lvl9pPr marL="2186305" indent="-128270" algn="l" rtl="0" eaLnBrk="1" fontAlgn="base" hangingPunct="1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0.xml"/><Relationship Id="rId1" Type="http://schemas.openxmlformats.org/officeDocument/2006/relationships/image" Target="../media/image19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1.xml"/><Relationship Id="rId1" Type="http://schemas.openxmlformats.org/officeDocument/2006/relationships/tags" Target="../tags/tag472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480.xml"/><Relationship Id="rId8" Type="http://schemas.openxmlformats.org/officeDocument/2006/relationships/tags" Target="../tags/tag479.xml"/><Relationship Id="rId7" Type="http://schemas.openxmlformats.org/officeDocument/2006/relationships/tags" Target="../tags/tag478.xml"/><Relationship Id="rId6" Type="http://schemas.openxmlformats.org/officeDocument/2006/relationships/tags" Target="../tags/tag477.xml"/><Relationship Id="rId5" Type="http://schemas.openxmlformats.org/officeDocument/2006/relationships/tags" Target="../tags/tag476.xml"/><Relationship Id="rId4" Type="http://schemas.openxmlformats.org/officeDocument/2006/relationships/tags" Target="../tags/tag475.xml"/><Relationship Id="rId3" Type="http://schemas.openxmlformats.org/officeDocument/2006/relationships/tags" Target="../tags/tag474.xml"/><Relationship Id="rId2" Type="http://schemas.openxmlformats.org/officeDocument/2006/relationships/tags" Target="../tags/tag473.xml"/><Relationship Id="rId11" Type="http://schemas.openxmlformats.org/officeDocument/2006/relationships/slideLayout" Target="../slideLayouts/slideLayout51.xml"/><Relationship Id="rId10" Type="http://schemas.openxmlformats.org/officeDocument/2006/relationships/tags" Target="../tags/tag481.xml"/><Relationship Id="rId1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489.xml"/><Relationship Id="rId8" Type="http://schemas.openxmlformats.org/officeDocument/2006/relationships/tags" Target="../tags/tag488.xml"/><Relationship Id="rId7" Type="http://schemas.openxmlformats.org/officeDocument/2006/relationships/tags" Target="../tags/tag487.xml"/><Relationship Id="rId6" Type="http://schemas.openxmlformats.org/officeDocument/2006/relationships/tags" Target="../tags/tag486.xml"/><Relationship Id="rId5" Type="http://schemas.openxmlformats.org/officeDocument/2006/relationships/tags" Target="../tags/tag485.xml"/><Relationship Id="rId4" Type="http://schemas.openxmlformats.org/officeDocument/2006/relationships/tags" Target="../tags/tag484.xml"/><Relationship Id="rId3" Type="http://schemas.openxmlformats.org/officeDocument/2006/relationships/tags" Target="../tags/tag483.xml"/><Relationship Id="rId2" Type="http://schemas.openxmlformats.org/officeDocument/2006/relationships/tags" Target="../tags/tag482.xml"/><Relationship Id="rId11" Type="http://schemas.openxmlformats.org/officeDocument/2006/relationships/slideLayout" Target="../slideLayouts/slideLayout51.xml"/><Relationship Id="rId10" Type="http://schemas.openxmlformats.org/officeDocument/2006/relationships/tags" Target="../tags/tag490.xml"/><Relationship Id="rId1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498.xml"/><Relationship Id="rId8" Type="http://schemas.openxmlformats.org/officeDocument/2006/relationships/tags" Target="../tags/tag497.xml"/><Relationship Id="rId7" Type="http://schemas.openxmlformats.org/officeDocument/2006/relationships/tags" Target="../tags/tag496.xml"/><Relationship Id="rId6" Type="http://schemas.openxmlformats.org/officeDocument/2006/relationships/tags" Target="../tags/tag495.xml"/><Relationship Id="rId5" Type="http://schemas.openxmlformats.org/officeDocument/2006/relationships/tags" Target="../tags/tag494.xml"/><Relationship Id="rId4" Type="http://schemas.openxmlformats.org/officeDocument/2006/relationships/tags" Target="../tags/tag493.xml"/><Relationship Id="rId3" Type="http://schemas.openxmlformats.org/officeDocument/2006/relationships/tags" Target="../tags/tag492.xml"/><Relationship Id="rId2" Type="http://schemas.openxmlformats.org/officeDocument/2006/relationships/tags" Target="../tags/tag491.xml"/><Relationship Id="rId10" Type="http://schemas.openxmlformats.org/officeDocument/2006/relationships/slideLayout" Target="../slideLayouts/slideLayout65.xml"/><Relationship Id="rId1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506.xml"/><Relationship Id="rId8" Type="http://schemas.openxmlformats.org/officeDocument/2006/relationships/tags" Target="../tags/tag505.xml"/><Relationship Id="rId7" Type="http://schemas.openxmlformats.org/officeDocument/2006/relationships/tags" Target="../tags/tag504.xml"/><Relationship Id="rId6" Type="http://schemas.openxmlformats.org/officeDocument/2006/relationships/tags" Target="../tags/tag503.xml"/><Relationship Id="rId5" Type="http://schemas.openxmlformats.org/officeDocument/2006/relationships/tags" Target="../tags/tag502.xml"/><Relationship Id="rId4" Type="http://schemas.openxmlformats.org/officeDocument/2006/relationships/tags" Target="../tags/tag501.xml"/><Relationship Id="rId3" Type="http://schemas.openxmlformats.org/officeDocument/2006/relationships/tags" Target="../tags/tag500.xml"/><Relationship Id="rId2" Type="http://schemas.openxmlformats.org/officeDocument/2006/relationships/tags" Target="../tags/tag499.xml"/><Relationship Id="rId12" Type="http://schemas.openxmlformats.org/officeDocument/2006/relationships/slideLayout" Target="../slideLayouts/slideLayout51.xml"/><Relationship Id="rId11" Type="http://schemas.openxmlformats.org/officeDocument/2006/relationships/tags" Target="../tags/tag508.xml"/><Relationship Id="rId10" Type="http://schemas.openxmlformats.org/officeDocument/2006/relationships/tags" Target="../tags/tag507.xml"/><Relationship Id="rId1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5.xml"/><Relationship Id="rId1" Type="http://schemas.openxmlformats.org/officeDocument/2006/relationships/tags" Target="../tags/tag50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1.xml"/><Relationship Id="rId1" Type="http://schemas.openxmlformats.org/officeDocument/2006/relationships/tags" Target="../tags/tag510.xml"/></Relationships>
</file>

<file path=ppt/slides/_rels/slide1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0.xml"/><Relationship Id="rId5" Type="http://schemas.openxmlformats.org/officeDocument/2006/relationships/tags" Target="../tags/tag515.xml"/><Relationship Id="rId4" Type="http://schemas.openxmlformats.org/officeDocument/2006/relationships/tags" Target="../tags/tag514.xml"/><Relationship Id="rId3" Type="http://schemas.openxmlformats.org/officeDocument/2006/relationships/tags" Target="../tags/tag513.xml"/><Relationship Id="rId2" Type="http://schemas.openxmlformats.org/officeDocument/2006/relationships/tags" Target="../tags/tag512.xml"/><Relationship Id="rId1" Type="http://schemas.openxmlformats.org/officeDocument/2006/relationships/tags" Target="../tags/tag5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6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450.xml"/><Relationship Id="rId8" Type="http://schemas.openxmlformats.org/officeDocument/2006/relationships/tags" Target="../tags/tag449.xml"/><Relationship Id="rId7" Type="http://schemas.openxmlformats.org/officeDocument/2006/relationships/tags" Target="../tags/tag448.xml"/><Relationship Id="rId6" Type="http://schemas.openxmlformats.org/officeDocument/2006/relationships/tags" Target="../tags/tag447.xml"/><Relationship Id="rId5" Type="http://schemas.openxmlformats.org/officeDocument/2006/relationships/tags" Target="../tags/tag446.xml"/><Relationship Id="rId4" Type="http://schemas.openxmlformats.org/officeDocument/2006/relationships/tags" Target="../tags/tag445.xml"/><Relationship Id="rId3" Type="http://schemas.openxmlformats.org/officeDocument/2006/relationships/tags" Target="../tags/tag444.xml"/><Relationship Id="rId23" Type="http://schemas.openxmlformats.org/officeDocument/2006/relationships/slideLayout" Target="../slideLayouts/slideLayout1.xml"/><Relationship Id="rId22" Type="http://schemas.openxmlformats.org/officeDocument/2006/relationships/tags" Target="../tags/tag459.xml"/><Relationship Id="rId21" Type="http://schemas.openxmlformats.org/officeDocument/2006/relationships/image" Target="../media/image23.svg"/><Relationship Id="rId20" Type="http://schemas.openxmlformats.org/officeDocument/2006/relationships/image" Target="../media/image22.png"/><Relationship Id="rId2" Type="http://schemas.openxmlformats.org/officeDocument/2006/relationships/tags" Target="../tags/tag443.xml"/><Relationship Id="rId19" Type="http://schemas.openxmlformats.org/officeDocument/2006/relationships/tags" Target="../tags/tag458.xml"/><Relationship Id="rId18" Type="http://schemas.openxmlformats.org/officeDocument/2006/relationships/image" Target="../media/image21.svg"/><Relationship Id="rId17" Type="http://schemas.openxmlformats.org/officeDocument/2006/relationships/image" Target="../media/image20.png"/><Relationship Id="rId16" Type="http://schemas.openxmlformats.org/officeDocument/2006/relationships/tags" Target="../tags/tag457.xml"/><Relationship Id="rId15" Type="http://schemas.openxmlformats.org/officeDocument/2006/relationships/tags" Target="../tags/tag456.xml"/><Relationship Id="rId14" Type="http://schemas.openxmlformats.org/officeDocument/2006/relationships/tags" Target="../tags/tag455.xml"/><Relationship Id="rId13" Type="http://schemas.openxmlformats.org/officeDocument/2006/relationships/tags" Target="../tags/tag454.xml"/><Relationship Id="rId12" Type="http://schemas.openxmlformats.org/officeDocument/2006/relationships/tags" Target="../tags/tag453.xml"/><Relationship Id="rId11" Type="http://schemas.openxmlformats.org/officeDocument/2006/relationships/tags" Target="../tags/tag452.xml"/><Relationship Id="rId10" Type="http://schemas.openxmlformats.org/officeDocument/2006/relationships/tags" Target="../tags/tag451.xml"/><Relationship Id="rId1" Type="http://schemas.openxmlformats.org/officeDocument/2006/relationships/tags" Target="../tags/tag442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4.xml"/><Relationship Id="rId4" Type="http://schemas.openxmlformats.org/officeDocument/2006/relationships/tags" Target="../tags/tag463.xml"/><Relationship Id="rId3" Type="http://schemas.openxmlformats.org/officeDocument/2006/relationships/tags" Target="../tags/tag462.xml"/><Relationship Id="rId2" Type="http://schemas.openxmlformats.org/officeDocument/2006/relationships/tags" Target="../tags/tag461.xml"/><Relationship Id="rId1" Type="http://schemas.openxmlformats.org/officeDocument/2006/relationships/tags" Target="../tags/tag46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5.xml"/><Relationship Id="rId1" Type="http://schemas.openxmlformats.org/officeDocument/2006/relationships/image" Target="../media/image2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1.xml"/><Relationship Id="rId1" Type="http://schemas.openxmlformats.org/officeDocument/2006/relationships/image" Target="../media/image25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4.xml"/><Relationship Id="rId4" Type="http://schemas.openxmlformats.org/officeDocument/2006/relationships/tags" Target="../tags/tag467.xml"/><Relationship Id="rId3" Type="http://schemas.openxmlformats.org/officeDocument/2006/relationships/tags" Target="../tags/tag466.xml"/><Relationship Id="rId2" Type="http://schemas.openxmlformats.org/officeDocument/2006/relationships/tags" Target="../tags/tag465.xml"/><Relationship Id="rId1" Type="http://schemas.openxmlformats.org/officeDocument/2006/relationships/tags" Target="../tags/tag46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5.xml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4.xml"/><Relationship Id="rId4" Type="http://schemas.openxmlformats.org/officeDocument/2006/relationships/tags" Target="../tags/tag471.xml"/><Relationship Id="rId3" Type="http://schemas.openxmlformats.org/officeDocument/2006/relationships/tags" Target="../tags/tag470.xml"/><Relationship Id="rId2" Type="http://schemas.openxmlformats.org/officeDocument/2006/relationships/tags" Target="../tags/tag469.xml"/><Relationship Id="rId1" Type="http://schemas.openxmlformats.org/officeDocument/2006/relationships/tags" Target="../tags/tag46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>
              <a:latin typeface="方正大黑简体" panose="02000000000000000000" charset="-122"/>
              <a:ea typeface="方正大黑简体" panose="02000000000000000000" charset="-122"/>
            </a:endParaRPr>
          </a:p>
        </p:txBody>
      </p:sp>
      <p:sp>
        <p:nvSpPr>
          <p:cNvPr id="7" name="副标题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 sz="2200"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pic>
        <p:nvPicPr>
          <p:cNvPr id="6" name="图片 5" descr="871034fed03bb21fc2263f051e81530d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050" name="TextBox 3"/>
          <p:cNvSpPr txBox="1">
            <a:spLocks noChangeArrowheads="1"/>
          </p:cNvSpPr>
          <p:nvPr/>
        </p:nvSpPr>
        <p:spPr bwMode="auto">
          <a:xfrm>
            <a:off x="2857500" y="1724660"/>
            <a:ext cx="6477000" cy="243014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fontAlgn="auto">
              <a:lnSpc>
                <a:spcPct val="150000"/>
              </a:lnSpc>
              <a:defRPr/>
            </a:pPr>
            <a:r>
              <a:rPr lang="zh-CN" altLang="en-US" sz="3200" dirty="0"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项目六</a:t>
            </a:r>
            <a:r>
              <a:rPr lang="en-US" altLang="zh-CN" sz="3200" dirty="0"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   </a:t>
            </a:r>
            <a:r>
              <a:rPr lang="zh-CN" altLang="en-US" sz="3200" dirty="0"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账簿登记</a:t>
            </a:r>
            <a:endParaRPr lang="zh-CN" altLang="en-US" sz="3200" dirty="0">
              <a:solidFill>
                <a:schemeClr val="bg2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方正粗黑宋简体" panose="02000000000000000000" charset="-122"/>
              <a:ea typeface="方正大黑体_GBK" panose="02010600010101010101" charset="-122"/>
              <a:cs typeface="方正大黑体_GBK" panose="02010600010101010101" charset="-122"/>
              <a:sym typeface="+mn-ea"/>
            </a:endParaRPr>
          </a:p>
          <a:p>
            <a:pPr algn="ctr" fontAlgn="auto">
              <a:lnSpc>
                <a:spcPct val="200000"/>
              </a:lnSpc>
              <a:defRPr/>
            </a:pPr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任务一</a:t>
            </a:r>
            <a:r>
              <a:rPr lang="en-US" altLang="zh-CN" sz="2800" dirty="0"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 </a:t>
            </a:r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日记账登记训练</a:t>
            </a:r>
            <a:endParaRPr lang="zh-CN" altLang="en-US" sz="2800" dirty="0">
              <a:solidFill>
                <a:schemeClr val="bg2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方正粗黑宋简体" panose="02000000000000000000" charset="-122"/>
              <a:ea typeface="方正大黑体_GBK" panose="02010600010101010101" charset="-122"/>
              <a:cs typeface="方正大黑体_GBK" panose="02010600010101010101" charset="-122"/>
              <a:sym typeface="+mn-ea"/>
            </a:endParaRPr>
          </a:p>
          <a:p>
            <a:pPr algn="ctr" fontAlgn="auto">
              <a:lnSpc>
                <a:spcPct val="150000"/>
              </a:lnSpc>
              <a:defRPr/>
            </a:pPr>
            <a:r>
              <a:rPr lang="zh-CN" altLang="en-US" sz="3200" dirty="0"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 </a:t>
            </a:r>
            <a:endParaRPr lang="zh-CN" altLang="en-US" sz="3200" dirty="0">
              <a:solidFill>
                <a:schemeClr val="bg2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方正粗黑宋简体" panose="02000000000000000000" charset="-122"/>
              <a:ea typeface="方正大黑体_GBK" panose="02010600010101010101" charset="-122"/>
              <a:cs typeface="方正大黑体_GBK" panose="02010600010101010101" charset="-122"/>
              <a:sym typeface="+mn-ea"/>
            </a:endParaRPr>
          </a:p>
        </p:txBody>
      </p:sp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Rectangle 2"/>
          <p:cNvSpPr>
            <a:spLocks noGrp="1"/>
          </p:cNvSpPr>
          <p:nvPr>
            <p:ph type="title"/>
          </p:nvPr>
        </p:nvSpPr>
        <p:spPr>
          <a:xfrm>
            <a:off x="883285" y="324803"/>
            <a:ext cx="3240088" cy="583565"/>
          </a:xfrm>
          <a:effectLst>
            <a:outerShdw dist="17961" dir="2699999" algn="ctr" rotWithShape="0">
              <a:schemeClr val="bg2"/>
            </a:outerShdw>
          </a:effectLst>
        </p:spPr>
        <p:txBody>
          <a:bodyPr vert="horz" wrap="square" lIns="91440" tIns="45720" rIns="91440" bIns="45720" anchor="b" anchorCtr="0">
            <a:spAutoFit/>
          </a:bodyPr>
          <a:p>
            <a:pPr eaLnBrk="1" hangingPunct="1"/>
            <a:r>
              <a:rPr lang="zh-CN" altLang="en-US" sz="3200" b="1" dirty="0">
                <a:solidFill>
                  <a:srgbClr val="000000"/>
                </a:solidFill>
                <a:ea typeface="方正大黑体_GBK" panose="02010600010101010101" charset="-122"/>
              </a:rPr>
              <a:t>案例实训</a:t>
            </a:r>
            <a:endParaRPr lang="zh-CN" altLang="en-US" sz="3200" b="1" dirty="0">
              <a:solidFill>
                <a:srgbClr val="000000"/>
              </a:solidFill>
              <a:ea typeface="方正大黑体_GBK" panose="02010600010101010101" charset="-122"/>
            </a:endParaRPr>
          </a:p>
        </p:txBody>
      </p:sp>
      <p:sp>
        <p:nvSpPr>
          <p:cNvPr id="14339" name="Rectangle 3"/>
          <p:cNvSpPr/>
          <p:nvPr/>
        </p:nvSpPr>
        <p:spPr>
          <a:xfrm>
            <a:off x="1703388" y="932815"/>
            <a:ext cx="3943985" cy="829945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p>
            <a:r>
              <a:rPr lang="zh-CN" altLang="en-US" sz="2400" b="1" dirty="0">
                <a:solidFill>
                  <a:schemeClr val="tx2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例：库存现金日记账的登记 </a:t>
            </a:r>
            <a:endParaRPr lang="zh-CN" altLang="en-US" sz="2400" b="1" dirty="0">
              <a:solidFill>
                <a:schemeClr val="tx2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  <a:p>
            <a:endParaRPr lang="zh-CN" altLang="en-US" sz="2400" b="1" dirty="0">
              <a:solidFill>
                <a:schemeClr val="tx2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4340" name="Text Box 4"/>
          <p:cNvSpPr txBox="1"/>
          <p:nvPr/>
        </p:nvSpPr>
        <p:spPr>
          <a:xfrm>
            <a:off x="1524000" y="2709863"/>
            <a:ext cx="2952750" cy="4603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登期初余额：</a:t>
            </a:r>
            <a:endParaRPr lang="zh-CN" altLang="en-US" sz="2400" b="1" dirty="0">
              <a:solidFill>
                <a:srgbClr val="FF00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4341" name="Rectangle 5"/>
          <p:cNvSpPr/>
          <p:nvPr/>
        </p:nvSpPr>
        <p:spPr>
          <a:xfrm>
            <a:off x="4678045" y="2871788"/>
            <a:ext cx="5616575" cy="46037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r>
              <a:rPr lang="zh-CN" altLang="en-US" sz="2400" b="1" dirty="0">
                <a:solidFill>
                  <a:schemeClr val="tx2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银行存款 日 记 账</a:t>
            </a:r>
            <a:endParaRPr lang="zh-CN" altLang="en-US" sz="2400" b="1" dirty="0">
              <a:solidFill>
                <a:schemeClr val="tx2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graphicFrame>
        <p:nvGraphicFramePr>
          <p:cNvPr id="14342" name="Group 6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1523365" y="3428365"/>
          <a:ext cx="8965565" cy="1700530"/>
        </p:xfrm>
        <a:graphic>
          <a:graphicData uri="http://schemas.openxmlformats.org/drawingml/2006/table">
            <a:tbl>
              <a:tblPr/>
              <a:tblGrid>
                <a:gridCol w="641350"/>
                <a:gridCol w="681990"/>
                <a:gridCol w="1101725"/>
                <a:gridCol w="1469390"/>
                <a:gridCol w="956310"/>
                <a:gridCol w="1101725"/>
                <a:gridCol w="1028065"/>
                <a:gridCol w="514350"/>
                <a:gridCol w="1470660"/>
              </a:tblGrid>
              <a:tr h="42100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         </a:t>
                      </a:r>
                      <a:r>
                        <a:rPr lang="zh-CN" altLang="en-US" sz="2000" b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  <a:sym typeface="+mn-ea"/>
                        </a:rPr>
                        <a:t>年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    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 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凭 证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字 号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摘  要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对方科目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借 方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 （收入）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贷 方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（支出）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借或贷 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余 额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32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月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日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cPr/>
                </a:tc>
                <a:tc vMerge="1">
                  <a:tcPr/>
                </a:tc>
                <a:tc vMerge="1">
                  <a:tcPr/>
                </a:tc>
                <a:tc vMerge="1">
                  <a:tcPr/>
                </a:tc>
                <a:tc vMerge="1">
                  <a:tcPr/>
                </a:tc>
                <a:tc vMerge="1">
                  <a:tcPr/>
                </a:tc>
                <a:tc vMerge="1">
                  <a:tcPr/>
                </a:tc>
              </a:tr>
              <a:tr h="603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376" name="Rectangle 40"/>
          <p:cNvSpPr/>
          <p:nvPr/>
        </p:nvSpPr>
        <p:spPr>
          <a:xfrm>
            <a:off x="1636395" y="4650740"/>
            <a:ext cx="644525" cy="63500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noAutofit/>
          </a:bodyPr>
          <a:p>
            <a:r>
              <a:rPr lang="en-US" altLang="zh-CN" sz="24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3</a:t>
            </a:r>
            <a:endParaRPr lang="en-US" altLang="zh-CN" sz="24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4377" name="Rectangle 41"/>
          <p:cNvSpPr/>
          <p:nvPr/>
        </p:nvSpPr>
        <p:spPr>
          <a:xfrm>
            <a:off x="2280920" y="4650740"/>
            <a:ext cx="475615" cy="63436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noAutofit/>
          </a:bodyPr>
          <a:p>
            <a:pPr eaLnBrk="0" hangingPunct="0"/>
            <a:r>
              <a:rPr lang="en-US" altLang="zh-CN" sz="24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1</a:t>
            </a:r>
            <a:endParaRPr lang="en-US" altLang="zh-CN" sz="24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4378" name="Rectangle 42"/>
          <p:cNvSpPr/>
          <p:nvPr/>
        </p:nvSpPr>
        <p:spPr>
          <a:xfrm>
            <a:off x="1524000" y="3429000"/>
            <a:ext cx="922020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eaLnBrk="0" hangingPunct="0"/>
            <a:r>
              <a:rPr lang="en-US" altLang="zh-CN" sz="24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20*4</a:t>
            </a:r>
            <a:endParaRPr lang="en-US" altLang="zh-CN" sz="24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4379" name="Rectangle 43"/>
          <p:cNvSpPr/>
          <p:nvPr/>
        </p:nvSpPr>
        <p:spPr>
          <a:xfrm>
            <a:off x="4008438" y="4650740"/>
            <a:ext cx="2303462" cy="4603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sz="24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期初余额</a:t>
            </a:r>
            <a:endParaRPr lang="zh-CN" altLang="en-US" sz="24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4380" name="Rectangle 44"/>
          <p:cNvSpPr/>
          <p:nvPr/>
        </p:nvSpPr>
        <p:spPr>
          <a:xfrm>
            <a:off x="8472805" y="4650740"/>
            <a:ext cx="463550" cy="69151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noAutofit/>
          </a:bodyPr>
          <a:p>
            <a:pPr eaLnBrk="0" hangingPunct="0"/>
            <a:r>
              <a:rPr lang="zh-CN" altLang="en-US" sz="24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借</a:t>
            </a:r>
            <a:endParaRPr lang="zh-CN" altLang="en-US" sz="24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4381" name="Rectangle 45"/>
          <p:cNvSpPr/>
          <p:nvPr/>
        </p:nvSpPr>
        <p:spPr>
          <a:xfrm>
            <a:off x="9170670" y="4650740"/>
            <a:ext cx="1619250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en-US" altLang="zh-CN" sz="24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85000</a:t>
            </a:r>
            <a:endParaRPr lang="en-US" altLang="zh-CN" sz="24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4382" name="Rectangle 46"/>
          <p:cNvSpPr/>
          <p:nvPr/>
        </p:nvSpPr>
        <p:spPr>
          <a:xfrm>
            <a:off x="1369695" y="1391285"/>
            <a:ext cx="9420225" cy="119888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eaLnBrk="0" hangingPunct="0"/>
            <a:r>
              <a:rPr lang="en-US" altLang="zh-CN" sz="2400" b="1" dirty="0">
                <a:solidFill>
                  <a:schemeClr val="tx2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    20*4</a:t>
            </a:r>
            <a:r>
              <a:rPr lang="zh-CN" altLang="en-US" sz="2400" b="1" dirty="0">
                <a:solidFill>
                  <a:schemeClr val="tx2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年</a:t>
            </a:r>
            <a:r>
              <a:rPr lang="en-US" altLang="zh-CN" sz="2400" b="1" dirty="0">
                <a:solidFill>
                  <a:schemeClr val="tx2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3</a:t>
            </a:r>
            <a:r>
              <a:rPr lang="zh-CN" altLang="en-US" sz="2400" b="1" dirty="0">
                <a:solidFill>
                  <a:schemeClr val="tx2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月</a:t>
            </a:r>
            <a:r>
              <a:rPr lang="en-US" altLang="zh-CN" sz="2400" b="1" dirty="0">
                <a:solidFill>
                  <a:schemeClr val="tx2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1</a:t>
            </a:r>
            <a:r>
              <a:rPr lang="zh-CN" altLang="en-US" sz="2400" b="1" dirty="0">
                <a:solidFill>
                  <a:schemeClr val="tx2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日</a:t>
            </a:r>
            <a:r>
              <a:rPr lang="en-US" altLang="zh-CN" sz="2400" b="1" dirty="0">
                <a:solidFill>
                  <a:schemeClr val="tx2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,</a:t>
            </a:r>
            <a:r>
              <a:rPr lang="zh-CN" altLang="en-US" sz="2400" b="1" dirty="0">
                <a:solidFill>
                  <a:schemeClr val="tx2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某企业库存现金、银行存款账户的期初借方余额分别为</a:t>
            </a:r>
            <a:r>
              <a:rPr lang="en-US" altLang="zh-CN" sz="2400" b="1" dirty="0">
                <a:solidFill>
                  <a:schemeClr val="tx2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:</a:t>
            </a:r>
            <a:r>
              <a:rPr lang="zh-CN" altLang="en-US" sz="2400" b="1" dirty="0">
                <a:solidFill>
                  <a:schemeClr val="tx2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库存现金</a:t>
            </a:r>
            <a:r>
              <a:rPr lang="en-US" altLang="zh-CN" sz="2400" b="1" dirty="0">
                <a:solidFill>
                  <a:schemeClr val="tx2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1600</a:t>
            </a:r>
            <a:r>
              <a:rPr lang="zh-CN" altLang="en-US" sz="2400" b="1" dirty="0">
                <a:solidFill>
                  <a:schemeClr val="tx2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元</a:t>
            </a:r>
            <a:r>
              <a:rPr lang="en-US" altLang="zh-CN" sz="2400" b="1" dirty="0">
                <a:solidFill>
                  <a:schemeClr val="tx2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,</a:t>
            </a:r>
            <a:r>
              <a:rPr lang="zh-CN" altLang="en-US" sz="2400" b="1" dirty="0">
                <a:solidFill>
                  <a:schemeClr val="tx2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银行存款</a:t>
            </a:r>
            <a:r>
              <a:rPr lang="en-US" altLang="zh-CN" sz="2400" b="1" dirty="0">
                <a:solidFill>
                  <a:schemeClr val="tx2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85000</a:t>
            </a:r>
            <a:r>
              <a:rPr lang="zh-CN" altLang="en-US" sz="2400" b="1" dirty="0">
                <a:solidFill>
                  <a:schemeClr val="tx2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元。</a:t>
            </a:r>
            <a:r>
              <a:rPr lang="en-US" altLang="zh-CN" sz="2400" b="1" dirty="0">
                <a:solidFill>
                  <a:schemeClr val="tx2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3</a:t>
            </a:r>
            <a:r>
              <a:rPr lang="zh-CN" altLang="en-US" sz="2400" b="1" dirty="0">
                <a:solidFill>
                  <a:schemeClr val="tx2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月份发生的经济业务填制的记账凭证如表</a:t>
            </a:r>
            <a:r>
              <a:rPr lang="en-US" altLang="zh-CN" sz="2400" b="1" dirty="0">
                <a:solidFill>
                  <a:schemeClr val="tx2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6.1~</a:t>
            </a:r>
            <a:r>
              <a:rPr lang="zh-CN" altLang="en-US" sz="2400" b="1" dirty="0">
                <a:solidFill>
                  <a:schemeClr val="tx2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表</a:t>
            </a:r>
            <a:r>
              <a:rPr lang="en-US" altLang="zh-CN" sz="2400" b="1" dirty="0">
                <a:solidFill>
                  <a:schemeClr val="tx2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6.16</a:t>
            </a:r>
            <a:r>
              <a:rPr lang="zh-CN" altLang="en-US" sz="2400" b="1" dirty="0">
                <a:solidFill>
                  <a:schemeClr val="tx2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所示。</a:t>
            </a:r>
            <a:endParaRPr lang="zh-CN" altLang="en-US" sz="2400" b="1" dirty="0">
              <a:solidFill>
                <a:schemeClr val="tx2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0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4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4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4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4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4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4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bldLvl="0" animBg="1"/>
      <p:bldP spid="14339" grpId="0"/>
      <p:bldP spid="14340" grpId="0"/>
      <p:bldP spid="14341" grpId="0"/>
      <p:bldP spid="14376" grpId="0"/>
      <p:bldP spid="14377" grpId="0"/>
      <p:bldP spid="14378" grpId="0"/>
      <p:bldP spid="14379" grpId="0"/>
      <p:bldP spid="14380" grpId="0"/>
      <p:bldP spid="14381" grpId="0"/>
      <p:bldP spid="1438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362" name="Picture 2" descr="图片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72590" y="836930"/>
            <a:ext cx="8092440" cy="323977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3" name="Text Box 3"/>
          <p:cNvSpPr txBox="1"/>
          <p:nvPr/>
        </p:nvSpPr>
        <p:spPr>
          <a:xfrm>
            <a:off x="2139950" y="1926590"/>
            <a:ext cx="1581150" cy="297815"/>
          </a:xfrm>
          <a:prstGeom prst="rect">
            <a:avLst/>
          </a:prstGeom>
          <a:noFill/>
          <a:ln w="9525">
            <a:noFill/>
          </a:ln>
        </p:spPr>
        <p:txBody>
          <a:bodyPr wrap="square" lIns="0" tIns="0" rIns="0" bIns="0" anchor="t" anchorCtr="0">
            <a:noAutofit/>
          </a:bodyPr>
          <a:p>
            <a:pPr>
              <a:spcBef>
                <a:spcPct val="50000"/>
              </a:spcBef>
            </a:pPr>
            <a:r>
              <a:rPr lang="en-US" altLang="zh-CN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  </a:t>
            </a:r>
            <a:r>
              <a:rPr lang="zh-CN" altLang="en-US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归还短期借款</a:t>
            </a:r>
            <a:endParaRPr lang="zh-CN" altLang="en-US" b="1" dirty="0">
              <a:solidFill>
                <a:srgbClr val="0033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364" name="Text Box 4"/>
          <p:cNvSpPr txBox="1"/>
          <p:nvPr/>
        </p:nvSpPr>
        <p:spPr>
          <a:xfrm>
            <a:off x="4720590" y="1379855"/>
            <a:ext cx="1784350" cy="276860"/>
          </a:xfrm>
          <a:prstGeom prst="rect">
            <a:avLst/>
          </a:prstGeom>
          <a:noFill/>
          <a:ln w="9525">
            <a:noFill/>
          </a:ln>
        </p:spPr>
        <p:txBody>
          <a:bodyPr wrap="square" lIns="0" tIns="0" rIns="0" bIns="0"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b="1" i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20*4    3   2</a:t>
            </a:r>
            <a:endParaRPr lang="en-US" altLang="zh-CN" b="1" i="1" dirty="0">
              <a:solidFill>
                <a:srgbClr val="0033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365" name="Text Box 5"/>
          <p:cNvSpPr txBox="1"/>
          <p:nvPr/>
        </p:nvSpPr>
        <p:spPr>
          <a:xfrm>
            <a:off x="8545830" y="1073785"/>
            <a:ext cx="431800" cy="30353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 anchorCtr="0">
            <a:noAutofit/>
          </a:bodyPr>
          <a:p>
            <a:pPr>
              <a:spcBef>
                <a:spcPct val="50000"/>
              </a:spcBef>
            </a:pPr>
            <a:r>
              <a:rPr lang="en-US" altLang="zh-CN" b="1" i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1</a:t>
            </a:r>
            <a:endParaRPr lang="en-US" altLang="zh-CN" b="1" i="1" dirty="0">
              <a:solidFill>
                <a:srgbClr val="0033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366" name="Text Box 6"/>
          <p:cNvSpPr txBox="1"/>
          <p:nvPr/>
        </p:nvSpPr>
        <p:spPr>
          <a:xfrm>
            <a:off x="3719830" y="1911985"/>
            <a:ext cx="1125220" cy="295910"/>
          </a:xfrm>
          <a:prstGeom prst="rect">
            <a:avLst/>
          </a:prstGeom>
          <a:noFill/>
          <a:ln w="9525">
            <a:noFill/>
          </a:ln>
        </p:spPr>
        <p:txBody>
          <a:bodyPr wrap="square" lIns="0" tIns="0" rIns="0" bIns="0" anchor="t" anchorCtr="0">
            <a:noAutofit/>
          </a:bodyPr>
          <a:p>
            <a:pPr>
              <a:spcBef>
                <a:spcPct val="50000"/>
              </a:spcBef>
            </a:pPr>
            <a:r>
              <a:rPr lang="zh-CN" altLang="en-US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短期借款</a:t>
            </a:r>
            <a:endParaRPr lang="zh-CN" altLang="en-US" b="1" dirty="0">
              <a:solidFill>
                <a:srgbClr val="0033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367" name="Text Box 7"/>
          <p:cNvSpPr txBox="1">
            <a:spLocks noChangeAspect="1"/>
          </p:cNvSpPr>
          <p:nvPr>
            <p:custDataLst>
              <p:tags r:id="rId2"/>
            </p:custDataLst>
          </p:nvPr>
        </p:nvSpPr>
        <p:spPr>
          <a:xfrm>
            <a:off x="7247255" y="1947545"/>
            <a:ext cx="936625" cy="236855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 anchorCtr="0"/>
          <a:p>
            <a:pPr algn="l">
              <a:spcBef>
                <a:spcPct val="50000"/>
              </a:spcBef>
            </a:pPr>
            <a:r>
              <a:rPr lang="en-US" altLang="zh-CN" sz="16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1000000</a:t>
            </a:r>
            <a:endParaRPr lang="en-US" altLang="zh-CN" sz="1600" b="1" dirty="0">
              <a:solidFill>
                <a:srgbClr val="0033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368" name="Text Box 8"/>
          <p:cNvSpPr txBox="1"/>
          <p:nvPr/>
        </p:nvSpPr>
        <p:spPr>
          <a:xfrm>
            <a:off x="8474075" y="1339850"/>
            <a:ext cx="431800" cy="27686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b="1" i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1</a:t>
            </a:r>
            <a:endParaRPr lang="en-US" altLang="zh-CN" b="1" i="1" dirty="0">
              <a:solidFill>
                <a:srgbClr val="0033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369" name="Text Box 9"/>
          <p:cNvSpPr txBox="1"/>
          <p:nvPr/>
        </p:nvSpPr>
        <p:spPr>
          <a:xfrm>
            <a:off x="3719830" y="2183765"/>
            <a:ext cx="1000760" cy="276860"/>
          </a:xfrm>
          <a:prstGeom prst="rect">
            <a:avLst/>
          </a:prstGeom>
          <a:noFill/>
          <a:ln w="9525">
            <a:noFill/>
          </a:ln>
        </p:spPr>
        <p:txBody>
          <a:bodyPr wrap="square" lIns="0" tIns="0" rIns="0" bIns="0"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银行存款</a:t>
            </a:r>
            <a:endParaRPr lang="zh-CN" altLang="en-US" b="1" dirty="0">
              <a:solidFill>
                <a:srgbClr val="0033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370" name="Text Box 10"/>
          <p:cNvSpPr txBox="1">
            <a:spLocks noChangeAspect="1"/>
          </p:cNvSpPr>
          <p:nvPr>
            <p:custDataLst>
              <p:tags r:id="rId3"/>
            </p:custDataLst>
          </p:nvPr>
        </p:nvSpPr>
        <p:spPr>
          <a:xfrm>
            <a:off x="8474075" y="2205355"/>
            <a:ext cx="1008380" cy="212725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 anchorCtr="0"/>
          <a:p>
            <a:pPr algn="l">
              <a:spcBef>
                <a:spcPct val="50000"/>
              </a:spcBef>
            </a:pPr>
            <a:r>
              <a:rPr lang="en-US" altLang="zh-CN" sz="16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1000000</a:t>
            </a:r>
            <a:endParaRPr lang="en-US" altLang="zh-CN" sz="1600" b="1" dirty="0">
              <a:solidFill>
                <a:srgbClr val="0033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371" name="Text Box 11"/>
          <p:cNvSpPr txBox="1">
            <a:spLocks noChangeAspect="1"/>
          </p:cNvSpPr>
          <p:nvPr>
            <p:custDataLst>
              <p:tags r:id="rId4"/>
            </p:custDataLst>
          </p:nvPr>
        </p:nvSpPr>
        <p:spPr>
          <a:xfrm>
            <a:off x="7031990" y="3376930"/>
            <a:ext cx="1080135" cy="30607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 anchorCtr="0"/>
          <a:p>
            <a:pPr algn="l">
              <a:spcBef>
                <a:spcPct val="50000"/>
              </a:spcBef>
            </a:pPr>
            <a:r>
              <a:rPr lang="en-US" altLang="zh-CN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   </a:t>
            </a:r>
            <a:endParaRPr lang="en-US" altLang="zh-CN" b="1" dirty="0">
              <a:solidFill>
                <a:srgbClr val="0033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372" name="Text Box 12"/>
          <p:cNvSpPr txBox="1">
            <a:spLocks noChangeAspect="1"/>
          </p:cNvSpPr>
          <p:nvPr>
            <p:custDataLst>
              <p:tags r:id="rId5"/>
            </p:custDataLst>
          </p:nvPr>
        </p:nvSpPr>
        <p:spPr>
          <a:xfrm>
            <a:off x="8474710" y="3361055"/>
            <a:ext cx="1007745" cy="30607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 anchorCtr="0"/>
          <a:p>
            <a:pPr algn="l">
              <a:spcBef>
                <a:spcPct val="50000"/>
              </a:spcBef>
            </a:pPr>
            <a:r>
              <a:rPr lang="en-US" altLang="zh-CN" sz="16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1000000</a:t>
            </a:r>
            <a:endParaRPr lang="en-US" altLang="zh-CN" sz="1600" b="1" dirty="0">
              <a:solidFill>
                <a:srgbClr val="0033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373" name="Line 13"/>
          <p:cNvSpPr/>
          <p:nvPr>
            <p:custDataLst>
              <p:tags r:id="rId6"/>
            </p:custDataLst>
          </p:nvPr>
        </p:nvSpPr>
        <p:spPr>
          <a:xfrm flipH="1">
            <a:off x="6816725" y="2191385"/>
            <a:ext cx="1224915" cy="1164590"/>
          </a:xfrm>
          <a:prstGeom prst="line">
            <a:avLst/>
          </a:prstGeom>
          <a:ln w="254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5374" name="Line 14"/>
          <p:cNvSpPr/>
          <p:nvPr>
            <p:custDataLst>
              <p:tags r:id="rId7"/>
            </p:custDataLst>
          </p:nvPr>
        </p:nvSpPr>
        <p:spPr>
          <a:xfrm flipH="1">
            <a:off x="8041005" y="2428875"/>
            <a:ext cx="1212215" cy="929005"/>
          </a:xfrm>
          <a:prstGeom prst="line">
            <a:avLst/>
          </a:prstGeom>
          <a:ln w="254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5375" name="AutoShape 15"/>
          <p:cNvSpPr/>
          <p:nvPr/>
        </p:nvSpPr>
        <p:spPr>
          <a:xfrm>
            <a:off x="4645978" y="1340168"/>
            <a:ext cx="1511300" cy="287337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rgbClr val="33669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 dirty="0"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376" name="AutoShape 16"/>
          <p:cNvSpPr/>
          <p:nvPr/>
        </p:nvSpPr>
        <p:spPr>
          <a:xfrm>
            <a:off x="7680325" y="1073150"/>
            <a:ext cx="1511300" cy="306705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rgbClr val="33669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 dirty="0"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377" name="AutoShape 17"/>
          <p:cNvSpPr/>
          <p:nvPr/>
        </p:nvSpPr>
        <p:spPr>
          <a:xfrm>
            <a:off x="2279650" y="1916430"/>
            <a:ext cx="1441450" cy="288925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rgbClr val="33669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 dirty="0"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378" name="AutoShape 18"/>
          <p:cNvSpPr/>
          <p:nvPr/>
        </p:nvSpPr>
        <p:spPr>
          <a:xfrm>
            <a:off x="3712210" y="1864360"/>
            <a:ext cx="1008063" cy="287338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rgbClr val="33669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 dirty="0"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379" name="AutoShape 19"/>
          <p:cNvSpPr/>
          <p:nvPr>
            <p:custDataLst>
              <p:tags r:id="rId8"/>
            </p:custDataLst>
          </p:nvPr>
        </p:nvSpPr>
        <p:spPr>
          <a:xfrm>
            <a:off x="8324850" y="2157730"/>
            <a:ext cx="1080770" cy="288925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rgbClr val="33669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 sz="1600" dirty="0"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381" name="Rectangle 21"/>
          <p:cNvSpPr/>
          <p:nvPr/>
        </p:nvSpPr>
        <p:spPr>
          <a:xfrm>
            <a:off x="191612" y="237174"/>
            <a:ext cx="6788150" cy="829945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p>
            <a:pPr algn="ctr" eaLnBrk="0" hangingPunct="0"/>
            <a:r>
              <a:rPr lang="en-US" altLang="zh-CN" sz="24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1</a:t>
            </a:r>
            <a:r>
              <a:rPr lang="zh-CN" altLang="en-US" sz="24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、</a:t>
            </a:r>
            <a:r>
              <a:rPr lang="en-US" altLang="zh-CN" sz="24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3</a:t>
            </a:r>
            <a:r>
              <a:rPr lang="zh-CN" altLang="en-US" sz="24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月</a:t>
            </a:r>
            <a:r>
              <a:rPr lang="en-US" altLang="zh-CN" sz="24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2</a:t>
            </a:r>
            <a:r>
              <a:rPr lang="zh-CN" altLang="en-US" sz="24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日，用银行存款归还短期借款</a:t>
            </a:r>
            <a:r>
              <a:rPr lang="en-US" altLang="zh-CN" sz="24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10000</a:t>
            </a:r>
            <a:r>
              <a:rPr lang="zh-CN" altLang="en-US" sz="24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元。</a:t>
            </a:r>
            <a:endParaRPr lang="zh-CN" altLang="en-US" sz="2400" b="1" dirty="0">
              <a:solidFill>
                <a:srgbClr val="0033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  <a:p>
            <a:pPr algn="ctr" eaLnBrk="0" hangingPunct="0"/>
            <a:endParaRPr lang="zh-CN" altLang="en-US" sz="2400" b="1" dirty="0">
              <a:solidFill>
                <a:srgbClr val="0033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382" name="Text Box 22"/>
          <p:cNvSpPr txBox="1"/>
          <p:nvPr/>
        </p:nvSpPr>
        <p:spPr>
          <a:xfrm>
            <a:off x="1483995" y="4094480"/>
            <a:ext cx="2952750" cy="39878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>
              <a:spcBef>
                <a:spcPct val="50000"/>
              </a:spcBef>
            </a:pPr>
            <a:r>
              <a:rPr lang="zh-CN" altLang="en-US" sz="2000" b="1" dirty="0">
                <a:solidFill>
                  <a:srgbClr val="FF00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登发生额：</a:t>
            </a:r>
            <a:endParaRPr lang="zh-CN" altLang="en-US" sz="2000" b="1" dirty="0">
              <a:solidFill>
                <a:srgbClr val="FF00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graphicFrame>
        <p:nvGraphicFramePr>
          <p:cNvPr id="15383" name="Group 23"/>
          <p:cNvGraphicFramePr>
            <a:graphicFrameLocks noGrp="1"/>
          </p:cNvGraphicFramePr>
          <p:nvPr/>
        </p:nvGraphicFramePr>
        <p:xfrm>
          <a:off x="1560195" y="4581525"/>
          <a:ext cx="9356725" cy="1982470"/>
        </p:xfrm>
        <a:graphic>
          <a:graphicData uri="http://schemas.openxmlformats.org/drawingml/2006/table">
            <a:tbl>
              <a:tblPr/>
              <a:tblGrid>
                <a:gridCol w="497205"/>
                <a:gridCol w="511810"/>
                <a:gridCol w="1049020"/>
                <a:gridCol w="1685925"/>
                <a:gridCol w="1439545"/>
                <a:gridCol w="1216025"/>
                <a:gridCol w="1217295"/>
                <a:gridCol w="478155"/>
                <a:gridCol w="1261745"/>
              </a:tblGrid>
              <a:tr h="42037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20*4</a:t>
                      </a:r>
                      <a:r>
                        <a:rPr kumimoji="0" lang="zh-CN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年 </a:t>
                      </a:r>
                      <a:endParaRPr kumimoji="0" lang="zh-CN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凭 证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字 号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摘  要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对方   科目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借 方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（收入）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贷 方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（支出）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借或贷 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余 额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67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月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日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cPr/>
                </a:tc>
                <a:tc vMerge="1">
                  <a:tcPr/>
                </a:tc>
                <a:tc vMerge="1">
                  <a:tcPr/>
                </a:tc>
                <a:tc vMerge="1">
                  <a:tcPr/>
                </a:tc>
                <a:tc vMerge="1">
                  <a:tcPr/>
                </a:tc>
                <a:tc vMerge="1">
                  <a:tcPr/>
                </a:tc>
                <a:tc vMerge="1">
                  <a:tcPr/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3</a:t>
                      </a:r>
                      <a:endParaRPr kumimoji="0" lang="en-U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1</a:t>
                      </a:r>
                      <a:endParaRPr kumimoji="0" lang="en-U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期初余额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借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85000</a:t>
                      </a:r>
                      <a:endParaRPr kumimoji="0" lang="en-U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1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427" name="Rectangle 67"/>
          <p:cNvSpPr/>
          <p:nvPr/>
        </p:nvSpPr>
        <p:spPr>
          <a:xfrm>
            <a:off x="2081530" y="6092825"/>
            <a:ext cx="527050" cy="36830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eaLnBrk="0" hangingPunct="0"/>
            <a:r>
              <a:rPr lang="en-US" altLang="zh-CN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2</a:t>
            </a:r>
            <a:endParaRPr lang="en-US" altLang="zh-CN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428" name="Rectangle 68"/>
          <p:cNvSpPr/>
          <p:nvPr/>
        </p:nvSpPr>
        <p:spPr>
          <a:xfrm>
            <a:off x="2608263" y="6092825"/>
            <a:ext cx="1296987" cy="3683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记字</a:t>
            </a:r>
            <a:r>
              <a:rPr lang="en-US" altLang="zh-CN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1</a:t>
            </a:r>
            <a:r>
              <a:rPr lang="zh-CN" altLang="en-US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号</a:t>
            </a:r>
            <a:endParaRPr lang="zh-CN" altLang="en-US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429" name="Rectangle 69"/>
          <p:cNvSpPr/>
          <p:nvPr/>
        </p:nvSpPr>
        <p:spPr>
          <a:xfrm>
            <a:off x="3559175" y="6085205"/>
            <a:ext cx="1728470" cy="36830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eaLnBrk="0" hangingPunct="0"/>
            <a:r>
              <a:rPr lang="zh-CN" altLang="en-US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归还短期借款</a:t>
            </a:r>
            <a:endParaRPr lang="zh-CN" altLang="en-US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430" name="Rectangle 70"/>
          <p:cNvSpPr/>
          <p:nvPr/>
        </p:nvSpPr>
        <p:spPr>
          <a:xfrm>
            <a:off x="5232400" y="6092825"/>
            <a:ext cx="2159000" cy="3683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短期借款</a:t>
            </a:r>
            <a:endParaRPr lang="zh-CN" altLang="en-US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431" name="Rectangle 71"/>
          <p:cNvSpPr/>
          <p:nvPr/>
        </p:nvSpPr>
        <p:spPr>
          <a:xfrm>
            <a:off x="7967980" y="6085205"/>
            <a:ext cx="1439863" cy="3683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en-US" altLang="zh-CN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10000</a:t>
            </a:r>
            <a:endParaRPr lang="en-US" altLang="zh-CN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432" name="Rectangle 72"/>
          <p:cNvSpPr/>
          <p:nvPr/>
        </p:nvSpPr>
        <p:spPr>
          <a:xfrm>
            <a:off x="9678988" y="6092825"/>
            <a:ext cx="1116012" cy="3683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en-US" altLang="zh-CN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75000</a:t>
            </a:r>
            <a:endParaRPr lang="en-US" altLang="zh-CN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433" name="Rectangle 73"/>
          <p:cNvSpPr/>
          <p:nvPr/>
        </p:nvSpPr>
        <p:spPr>
          <a:xfrm>
            <a:off x="9191625" y="6085205"/>
            <a:ext cx="41275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eaLnBrk="0" hangingPunct="0"/>
            <a:r>
              <a:rPr lang="zh-CN" altLang="en-US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借</a:t>
            </a:r>
            <a:endParaRPr lang="zh-CN" altLang="en-US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434" name="Rectangle 74"/>
          <p:cNvSpPr/>
          <p:nvPr/>
        </p:nvSpPr>
        <p:spPr>
          <a:xfrm>
            <a:off x="4645978" y="4227196"/>
            <a:ext cx="4679950" cy="64516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r>
              <a:rPr lang="zh-CN" altLang="en-US" b="1" dirty="0">
                <a:solidFill>
                  <a:schemeClr val="tx2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银行存款日 记 账</a:t>
            </a:r>
            <a:endParaRPr lang="zh-CN" altLang="en-US" b="1" dirty="0">
              <a:solidFill>
                <a:schemeClr val="tx2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  <a:p>
            <a:pPr eaLnBrk="0" hangingPunct="0"/>
            <a:endParaRPr lang="zh-CN" altLang="en-US" b="1" dirty="0">
              <a:solidFill>
                <a:schemeClr val="tx2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435" name="Line 75"/>
          <p:cNvSpPr/>
          <p:nvPr/>
        </p:nvSpPr>
        <p:spPr>
          <a:xfrm flipH="1">
            <a:off x="2280285" y="1628775"/>
            <a:ext cx="3094990" cy="4645660"/>
          </a:xfrm>
          <a:prstGeom prst="line">
            <a:avLst/>
          </a:prstGeom>
          <a:ln w="57150" cap="flat" cmpd="sng">
            <a:solidFill>
              <a:srgbClr val="336699"/>
            </a:solidFill>
            <a:prstDash val="sysDot"/>
            <a:round/>
            <a:headEnd type="none" w="med" len="med"/>
            <a:tailEnd type="triangle" w="med" len="med"/>
          </a:ln>
        </p:spPr>
      </p:sp>
      <p:sp>
        <p:nvSpPr>
          <p:cNvPr id="15436" name="Line 76"/>
          <p:cNvSpPr/>
          <p:nvPr/>
        </p:nvSpPr>
        <p:spPr>
          <a:xfrm flipH="1">
            <a:off x="3152775" y="1377315"/>
            <a:ext cx="4967288" cy="4897438"/>
          </a:xfrm>
          <a:prstGeom prst="line">
            <a:avLst/>
          </a:prstGeom>
          <a:ln w="57785" cap="flat" cmpd="sng">
            <a:solidFill>
              <a:srgbClr val="336699"/>
            </a:solidFill>
            <a:prstDash val="sysDot"/>
            <a:round/>
            <a:headEnd type="none" w="med" len="med"/>
            <a:tailEnd type="triangle" w="med" len="med"/>
          </a:ln>
        </p:spPr>
      </p:sp>
      <p:sp>
        <p:nvSpPr>
          <p:cNvPr id="15437" name="Line 77"/>
          <p:cNvSpPr/>
          <p:nvPr/>
        </p:nvSpPr>
        <p:spPr>
          <a:xfrm>
            <a:off x="3359150" y="2249488"/>
            <a:ext cx="649288" cy="3987800"/>
          </a:xfrm>
          <a:prstGeom prst="line">
            <a:avLst/>
          </a:prstGeom>
          <a:ln w="57150" cap="flat" cmpd="sng">
            <a:solidFill>
              <a:srgbClr val="336699"/>
            </a:solidFill>
            <a:prstDash val="sysDot"/>
            <a:round/>
            <a:headEnd type="none" w="med" len="med"/>
            <a:tailEnd type="triangle" w="med" len="med"/>
          </a:ln>
        </p:spPr>
      </p:sp>
      <p:sp>
        <p:nvSpPr>
          <p:cNvPr id="15438" name="Line 78"/>
          <p:cNvSpPr/>
          <p:nvPr/>
        </p:nvSpPr>
        <p:spPr>
          <a:xfrm>
            <a:off x="4720590" y="2224405"/>
            <a:ext cx="799465" cy="3941445"/>
          </a:xfrm>
          <a:prstGeom prst="line">
            <a:avLst/>
          </a:prstGeom>
          <a:ln w="57150" cap="flat" cmpd="sng">
            <a:solidFill>
              <a:srgbClr val="336699"/>
            </a:solidFill>
            <a:prstDash val="sysDot"/>
            <a:round/>
            <a:headEnd type="none" w="med" len="med"/>
            <a:tailEnd type="triangle" w="med" len="med"/>
          </a:ln>
        </p:spPr>
      </p:sp>
      <p:sp>
        <p:nvSpPr>
          <p:cNvPr id="15439" name="Line 79"/>
          <p:cNvSpPr/>
          <p:nvPr/>
        </p:nvSpPr>
        <p:spPr>
          <a:xfrm flipH="1">
            <a:off x="8543925" y="2477135"/>
            <a:ext cx="231775" cy="3688715"/>
          </a:xfrm>
          <a:prstGeom prst="line">
            <a:avLst/>
          </a:prstGeom>
          <a:ln w="57150" cap="flat" cmpd="sng">
            <a:solidFill>
              <a:srgbClr val="336699"/>
            </a:solidFill>
            <a:prstDash val="sysDot"/>
            <a:round/>
            <a:headEnd type="none" w="med" len="med"/>
            <a:tailEnd type="triangle" w="med" len="med"/>
          </a:ln>
        </p:spPr>
      </p:sp>
      <p:sp>
        <p:nvSpPr>
          <p:cNvPr id="15440" name="Text Box 80"/>
          <p:cNvSpPr txBox="1"/>
          <p:nvPr>
            <p:custDataLst>
              <p:tags r:id="rId9"/>
            </p:custDataLst>
          </p:nvPr>
        </p:nvSpPr>
        <p:spPr>
          <a:xfrm>
            <a:off x="7391400" y="3654425"/>
            <a:ext cx="782320" cy="27686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lIns="0" tIns="0" rIns="0" bIns="0"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b="1" dirty="0">
                <a:solidFill>
                  <a:srgbClr val="FF00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周淑娟</a:t>
            </a:r>
            <a:endParaRPr lang="zh-CN" altLang="en-US" b="1" dirty="0">
              <a:solidFill>
                <a:srgbClr val="FF00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441" name="Text Box 81"/>
          <p:cNvSpPr txBox="1"/>
          <p:nvPr>
            <p:custDataLst>
              <p:tags r:id="rId10"/>
            </p:custDataLst>
          </p:nvPr>
        </p:nvSpPr>
        <p:spPr>
          <a:xfrm>
            <a:off x="8664575" y="3665220"/>
            <a:ext cx="979805" cy="27686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lIns="0" tIns="0" rIns="0" bIns="0"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b="1" dirty="0">
                <a:solidFill>
                  <a:srgbClr val="FF00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李梅雪</a:t>
            </a:r>
            <a:endParaRPr lang="zh-CN" altLang="en-US" b="1" dirty="0">
              <a:solidFill>
                <a:srgbClr val="FF00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442" name="Text Box 82"/>
          <p:cNvSpPr txBox="1"/>
          <p:nvPr/>
        </p:nvSpPr>
        <p:spPr>
          <a:xfrm>
            <a:off x="6115685" y="3654425"/>
            <a:ext cx="800735" cy="27686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lIns="0" tIns="0" rIns="0" bIns="0"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b="1" dirty="0">
                <a:solidFill>
                  <a:srgbClr val="FF00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钱玉玲</a:t>
            </a:r>
            <a:endParaRPr lang="zh-CN" altLang="en-US" b="1" dirty="0">
              <a:solidFill>
                <a:srgbClr val="FF00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264525" y="3325495"/>
            <a:ext cx="31051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￥</a:t>
            </a:r>
            <a:endParaRPr lang="zh-CN" altLang="en-US" b="1" dirty="0">
              <a:solidFill>
                <a:srgbClr val="003300"/>
              </a:solidFill>
              <a:latin typeface="方正粗黑宋简体" panose="02000000000000000000" charset="-122"/>
              <a:ea typeface="方正大黑体_GBK" panose="0201060001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979920" y="3326130"/>
            <a:ext cx="293370" cy="3562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r>
              <a:rPr lang="zh-CN" altLang="en-US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￥</a:t>
            </a:r>
            <a:endParaRPr lang="zh-CN" altLang="en-US" b="1" dirty="0">
              <a:solidFill>
                <a:srgbClr val="003300"/>
              </a:solidFill>
              <a:latin typeface="方正粗黑宋简体" panose="02000000000000000000" charset="-122"/>
              <a:ea typeface="方正大黑体_GBK" panose="02010600010101010101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153275" y="3326130"/>
            <a:ext cx="1111250" cy="39814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r>
              <a:rPr lang="en-US" altLang="zh-CN" sz="16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1000000</a:t>
            </a:r>
            <a:endParaRPr lang="en-US" altLang="zh-CN" sz="1600" b="1" dirty="0">
              <a:solidFill>
                <a:srgbClr val="003300"/>
              </a:solidFill>
              <a:latin typeface="方正粗黑宋简体" panose="02000000000000000000" charset="-122"/>
              <a:ea typeface="方正大黑体_GBK" panose="02010600010101010101" charset="-122"/>
              <a:sym typeface="+mn-ea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5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5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5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93" dur="500"/>
                                        <p:tgtEl>
                                          <p:spTgt spid="15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5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5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5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5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4" dur="500"/>
                                        <p:tgtEl>
                                          <p:spTgt spid="15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9" dur="500"/>
                                        <p:tgtEl>
                                          <p:spTgt spid="15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3" dur="2000"/>
                                        <p:tgtEl>
                                          <p:spTgt spid="15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7" dur="500"/>
                                        <p:tgtEl>
                                          <p:spTgt spid="15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2" dur="500"/>
                                        <p:tgtEl>
                                          <p:spTgt spid="15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500"/>
                            </p:stCondLst>
                            <p:childTnLst>
                              <p:par>
                                <p:cTn id="12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6" dur="2000"/>
                                        <p:tgtEl>
                                          <p:spTgt spid="15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2500"/>
                            </p:stCondLst>
                            <p:childTnLst>
                              <p:par>
                                <p:cTn id="1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500"/>
                                        <p:tgtEl>
                                          <p:spTgt spid="15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5" dur="500"/>
                                        <p:tgtEl>
                                          <p:spTgt spid="15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500"/>
                            </p:stCondLst>
                            <p:childTnLst>
                              <p:par>
                                <p:cTn id="13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9" dur="2000"/>
                                        <p:tgtEl>
                                          <p:spTgt spid="15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2500"/>
                            </p:stCondLst>
                            <p:childTnLst>
                              <p:par>
                                <p:cTn id="1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500"/>
                                        <p:tgtEl>
                                          <p:spTgt spid="15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8" dur="500"/>
                                        <p:tgtEl>
                                          <p:spTgt spid="15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500"/>
                            </p:stCondLst>
                            <p:childTnLst>
                              <p:par>
                                <p:cTn id="15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2" dur="2000"/>
                                        <p:tgtEl>
                                          <p:spTgt spid="15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2500"/>
                            </p:stCondLst>
                            <p:childTnLst>
                              <p:par>
                                <p:cTn id="1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6" dur="500"/>
                                        <p:tgtEl>
                                          <p:spTgt spid="15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1" dur="500"/>
                                        <p:tgtEl>
                                          <p:spTgt spid="15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500"/>
                            </p:stCondLst>
                            <p:childTnLst>
                              <p:par>
                                <p:cTn id="16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5" dur="2000"/>
                                        <p:tgtEl>
                                          <p:spTgt spid="15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500"/>
                            </p:stCondLst>
                            <p:childTnLst>
                              <p:par>
                                <p:cTn id="1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9" dur="500"/>
                                        <p:tgtEl>
                                          <p:spTgt spid="15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4" dur="500"/>
                                        <p:tgtEl>
                                          <p:spTgt spid="15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9" dur="500"/>
                                        <p:tgtEl>
                                          <p:spTgt spid="15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/>
      <p:bldP spid="15364" grpId="0"/>
      <p:bldP spid="15365" grpId="0"/>
      <p:bldP spid="15366" grpId="0"/>
      <p:bldP spid="15367" grpId="0"/>
      <p:bldP spid="15368" grpId="0"/>
      <p:bldP spid="15369" grpId="0"/>
      <p:bldP spid="15370" grpId="0"/>
      <p:bldP spid="15371" grpId="0"/>
      <p:bldP spid="15372" grpId="0"/>
      <p:bldP spid="15375" grpId="0" bldLvl="0" animBg="1"/>
      <p:bldP spid="15376" grpId="0" bldLvl="0" animBg="1"/>
      <p:bldP spid="15377" grpId="0" bldLvl="0" animBg="1"/>
      <p:bldP spid="15378" grpId="0" bldLvl="0" animBg="1"/>
      <p:bldP spid="15379" grpId="0" bldLvl="0" animBg="1"/>
      <p:bldP spid="15381" grpId="0"/>
      <p:bldP spid="15382" grpId="0"/>
      <p:bldP spid="15427" grpId="0"/>
      <p:bldP spid="15428" grpId="0"/>
      <p:bldP spid="15429" grpId="0"/>
      <p:bldP spid="15430" grpId="0"/>
      <p:bldP spid="15431" grpId="0"/>
      <p:bldP spid="15432" grpId="0"/>
      <p:bldP spid="15433" grpId="0"/>
      <p:bldP spid="15434" grpId="0"/>
      <p:bldP spid="15440" grpId="0" bldLvl="0" animBg="1"/>
      <p:bldP spid="15441" grpId="0" bldLvl="0" animBg="1"/>
      <p:bldP spid="15442" grpId="0" bldLvl="0" animBg="1"/>
      <p:bldP spid="4" grpId="0"/>
      <p:bldP spid="3" grpId="0"/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362" name="Picture 2" descr="图片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93850" y="719455"/>
            <a:ext cx="8681720" cy="347789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3" name="Text Box 3"/>
          <p:cNvSpPr txBox="1"/>
          <p:nvPr/>
        </p:nvSpPr>
        <p:spPr>
          <a:xfrm>
            <a:off x="2427605" y="1907540"/>
            <a:ext cx="1230630" cy="297815"/>
          </a:xfrm>
          <a:prstGeom prst="rect">
            <a:avLst/>
          </a:prstGeom>
          <a:noFill/>
          <a:ln w="9525">
            <a:noFill/>
          </a:ln>
        </p:spPr>
        <p:txBody>
          <a:bodyPr wrap="square" lIns="0" tIns="0" rIns="0" bIns="0" anchor="t" anchorCtr="0">
            <a:noAutofit/>
          </a:bodyPr>
          <a:p>
            <a:pPr>
              <a:spcBef>
                <a:spcPct val="50000"/>
              </a:spcBef>
            </a:pPr>
            <a:r>
              <a:rPr lang="en-US" altLang="zh-CN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  </a:t>
            </a:r>
            <a:r>
              <a:rPr lang="zh-CN" altLang="en-US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提现</a:t>
            </a:r>
            <a:endParaRPr lang="zh-CN" altLang="en-US" b="1" dirty="0">
              <a:solidFill>
                <a:srgbClr val="0033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364" name="Text Box 4"/>
          <p:cNvSpPr txBox="1"/>
          <p:nvPr/>
        </p:nvSpPr>
        <p:spPr>
          <a:xfrm>
            <a:off x="4873625" y="1339850"/>
            <a:ext cx="2878138" cy="27686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b="1" i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20*4    3    2</a:t>
            </a:r>
            <a:endParaRPr lang="en-US" altLang="zh-CN" b="1" i="1" dirty="0">
              <a:solidFill>
                <a:srgbClr val="0033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365" name="Text Box 5"/>
          <p:cNvSpPr txBox="1"/>
          <p:nvPr/>
        </p:nvSpPr>
        <p:spPr>
          <a:xfrm>
            <a:off x="8977313" y="1046798"/>
            <a:ext cx="431800" cy="27686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b="1" i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2</a:t>
            </a:r>
            <a:endParaRPr lang="en-US" altLang="zh-CN" b="1" i="1" dirty="0">
              <a:solidFill>
                <a:srgbClr val="0033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366" name="Text Box 6"/>
          <p:cNvSpPr txBox="1"/>
          <p:nvPr/>
        </p:nvSpPr>
        <p:spPr>
          <a:xfrm>
            <a:off x="3863975" y="1889125"/>
            <a:ext cx="1125220" cy="276860"/>
          </a:xfrm>
          <a:prstGeom prst="rect">
            <a:avLst/>
          </a:prstGeom>
          <a:noFill/>
          <a:ln w="9525">
            <a:noFill/>
          </a:ln>
        </p:spPr>
        <p:txBody>
          <a:bodyPr wrap="square" lIns="0" tIns="0" rIns="0" bIns="0"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库存现金</a:t>
            </a:r>
            <a:endParaRPr lang="zh-CN" altLang="en-US" b="1" dirty="0">
              <a:solidFill>
                <a:srgbClr val="0033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368" name="Text Box 8"/>
          <p:cNvSpPr txBox="1"/>
          <p:nvPr/>
        </p:nvSpPr>
        <p:spPr>
          <a:xfrm>
            <a:off x="8937625" y="1318260"/>
            <a:ext cx="431800" cy="27686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b="1" i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1</a:t>
            </a:r>
            <a:endParaRPr lang="en-US" altLang="zh-CN" b="1" i="1" dirty="0">
              <a:solidFill>
                <a:srgbClr val="0033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369" name="Text Box 9"/>
          <p:cNvSpPr txBox="1"/>
          <p:nvPr/>
        </p:nvSpPr>
        <p:spPr>
          <a:xfrm>
            <a:off x="3863975" y="2186305"/>
            <a:ext cx="1000760" cy="276860"/>
          </a:xfrm>
          <a:prstGeom prst="rect">
            <a:avLst/>
          </a:prstGeom>
          <a:noFill/>
          <a:ln w="9525">
            <a:noFill/>
          </a:ln>
        </p:spPr>
        <p:txBody>
          <a:bodyPr wrap="square" lIns="0" tIns="0" rIns="0" bIns="0"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银行存款</a:t>
            </a:r>
            <a:endParaRPr lang="zh-CN" altLang="en-US" b="1" dirty="0">
              <a:solidFill>
                <a:srgbClr val="0033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370" name="Text Box 10"/>
          <p:cNvSpPr txBox="1">
            <a:spLocks noChangeAspect="1"/>
          </p:cNvSpPr>
          <p:nvPr>
            <p:custDataLst>
              <p:tags r:id="rId2"/>
            </p:custDataLst>
          </p:nvPr>
        </p:nvSpPr>
        <p:spPr>
          <a:xfrm>
            <a:off x="9053830" y="2205355"/>
            <a:ext cx="728345" cy="212725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 anchorCtr="0"/>
          <a:p>
            <a:pPr algn="l">
              <a:spcBef>
                <a:spcPct val="50000"/>
              </a:spcBef>
            </a:pPr>
            <a:r>
              <a:rPr lang="en-US" altLang="zh-CN" sz="16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500000</a:t>
            </a:r>
            <a:endParaRPr lang="en-US" altLang="zh-CN" sz="1600" b="1" dirty="0">
              <a:solidFill>
                <a:srgbClr val="0033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371" name="Text Box 11"/>
          <p:cNvSpPr txBox="1">
            <a:spLocks noChangeAspect="1"/>
          </p:cNvSpPr>
          <p:nvPr>
            <p:custDataLst>
              <p:tags r:id="rId3"/>
            </p:custDataLst>
          </p:nvPr>
        </p:nvSpPr>
        <p:spPr>
          <a:xfrm>
            <a:off x="7494905" y="3457575"/>
            <a:ext cx="989965" cy="269875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 anchorCtr="0"/>
          <a:p>
            <a:pPr algn="l">
              <a:spcBef>
                <a:spcPct val="50000"/>
              </a:spcBef>
            </a:pPr>
            <a:r>
              <a:rPr lang="zh-CN" altLang="en-US" sz="16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￥</a:t>
            </a:r>
            <a:r>
              <a:rPr lang="en-US" altLang="zh-CN" sz="16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500000</a:t>
            </a:r>
            <a:endParaRPr lang="en-US" altLang="zh-CN" sz="1600" b="1" dirty="0">
              <a:solidFill>
                <a:srgbClr val="0033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372" name="Text Box 12"/>
          <p:cNvSpPr txBox="1">
            <a:spLocks noChangeAspect="1"/>
          </p:cNvSpPr>
          <p:nvPr>
            <p:custDataLst>
              <p:tags r:id="rId4"/>
            </p:custDataLst>
          </p:nvPr>
        </p:nvSpPr>
        <p:spPr>
          <a:xfrm>
            <a:off x="8888095" y="3442970"/>
            <a:ext cx="998855" cy="28575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 anchorCtr="0"/>
          <a:p>
            <a:pPr algn="l">
              <a:spcBef>
                <a:spcPct val="50000"/>
              </a:spcBef>
            </a:pPr>
            <a:r>
              <a:rPr lang="zh-CN" altLang="en-US" sz="16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￥</a:t>
            </a:r>
            <a:r>
              <a:rPr lang="en-US" altLang="zh-CN" sz="16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500000</a:t>
            </a:r>
            <a:endParaRPr lang="en-US" altLang="zh-CN" sz="1600" b="1" dirty="0">
              <a:solidFill>
                <a:srgbClr val="0033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374" name="Line 14"/>
          <p:cNvSpPr/>
          <p:nvPr>
            <p:custDataLst>
              <p:tags r:id="rId5"/>
            </p:custDataLst>
          </p:nvPr>
        </p:nvSpPr>
        <p:spPr>
          <a:xfrm flipH="1">
            <a:off x="7118985" y="2392680"/>
            <a:ext cx="2662555" cy="1006475"/>
          </a:xfrm>
          <a:prstGeom prst="line">
            <a:avLst/>
          </a:prstGeom>
          <a:ln w="254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5375" name="AutoShape 15"/>
          <p:cNvSpPr/>
          <p:nvPr/>
        </p:nvSpPr>
        <p:spPr>
          <a:xfrm>
            <a:off x="4873308" y="1338263"/>
            <a:ext cx="1511300" cy="287337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rgbClr val="33669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 dirty="0"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376" name="AutoShape 16"/>
          <p:cNvSpPr/>
          <p:nvPr/>
        </p:nvSpPr>
        <p:spPr>
          <a:xfrm>
            <a:off x="8097520" y="969645"/>
            <a:ext cx="1654175" cy="360045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rgbClr val="33669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 dirty="0"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377" name="AutoShape 17"/>
          <p:cNvSpPr/>
          <p:nvPr/>
        </p:nvSpPr>
        <p:spPr>
          <a:xfrm>
            <a:off x="2427605" y="1876743"/>
            <a:ext cx="1223963" cy="288925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rgbClr val="33669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 dirty="0"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378" name="AutoShape 18"/>
          <p:cNvSpPr/>
          <p:nvPr/>
        </p:nvSpPr>
        <p:spPr>
          <a:xfrm>
            <a:off x="3801110" y="1870075"/>
            <a:ext cx="1008063" cy="287338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rgbClr val="33669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 dirty="0"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379" name="AutoShape 19"/>
          <p:cNvSpPr/>
          <p:nvPr>
            <p:custDataLst>
              <p:tags r:id="rId6"/>
            </p:custDataLst>
          </p:nvPr>
        </p:nvSpPr>
        <p:spPr>
          <a:xfrm>
            <a:off x="8915400" y="2129155"/>
            <a:ext cx="864870" cy="288925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rgbClr val="33669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 dirty="0"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381" name="Rectangle 21"/>
          <p:cNvSpPr/>
          <p:nvPr/>
        </p:nvSpPr>
        <p:spPr>
          <a:xfrm>
            <a:off x="444977" y="223839"/>
            <a:ext cx="7049770" cy="829945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p>
            <a:pPr algn="ctr" eaLnBrk="0" hangingPunct="0"/>
            <a:r>
              <a:rPr lang="en-US" altLang="zh-CN" sz="24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2</a:t>
            </a:r>
            <a:r>
              <a:rPr lang="zh-CN" altLang="en-US" sz="24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、</a:t>
            </a:r>
            <a:r>
              <a:rPr lang="en-US" altLang="zh-CN" sz="24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2</a:t>
            </a:r>
            <a:r>
              <a:rPr lang="zh-CN" altLang="en-US" sz="24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日，开出支票，从银行提取现金</a:t>
            </a:r>
            <a:r>
              <a:rPr lang="en-US" altLang="zh-CN" sz="24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5000</a:t>
            </a:r>
            <a:r>
              <a:rPr lang="zh-CN" altLang="en-US" sz="24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元备用。</a:t>
            </a:r>
            <a:endParaRPr lang="zh-CN" altLang="en-US" sz="2400" b="1" dirty="0">
              <a:solidFill>
                <a:srgbClr val="0033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  <a:p>
            <a:pPr algn="ctr" eaLnBrk="0" hangingPunct="0"/>
            <a:endParaRPr lang="zh-CN" altLang="en-US" sz="2400" b="1" dirty="0">
              <a:solidFill>
                <a:srgbClr val="0033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382" name="Text Box 22"/>
          <p:cNvSpPr txBox="1"/>
          <p:nvPr/>
        </p:nvSpPr>
        <p:spPr>
          <a:xfrm>
            <a:off x="1558925" y="4144645"/>
            <a:ext cx="2952750" cy="3683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>
              <a:spcBef>
                <a:spcPct val="50000"/>
              </a:spcBef>
            </a:pPr>
            <a:r>
              <a:rPr lang="zh-CN" altLang="en-US" b="1" dirty="0">
                <a:solidFill>
                  <a:srgbClr val="FF00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登发生额：</a:t>
            </a:r>
            <a:endParaRPr lang="zh-CN" altLang="en-US" b="1" dirty="0">
              <a:solidFill>
                <a:srgbClr val="FF00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graphicFrame>
        <p:nvGraphicFramePr>
          <p:cNvPr id="15383" name="Group 23"/>
          <p:cNvGraphicFramePr>
            <a:graphicFrameLocks noGrp="1"/>
          </p:cNvGraphicFramePr>
          <p:nvPr>
            <p:custDataLst>
              <p:tags r:id="rId7"/>
            </p:custDataLst>
          </p:nvPr>
        </p:nvGraphicFramePr>
        <p:xfrm>
          <a:off x="1558925" y="4462780"/>
          <a:ext cx="9364345" cy="2145030"/>
        </p:xfrm>
        <a:graphic>
          <a:graphicData uri="http://schemas.openxmlformats.org/drawingml/2006/table">
            <a:tbl>
              <a:tblPr/>
              <a:tblGrid>
                <a:gridCol w="516890"/>
                <a:gridCol w="514985"/>
                <a:gridCol w="1033780"/>
                <a:gridCol w="1628140"/>
                <a:gridCol w="1392555"/>
                <a:gridCol w="1290320"/>
                <a:gridCol w="1234440"/>
                <a:gridCol w="470535"/>
                <a:gridCol w="1282700"/>
              </a:tblGrid>
              <a:tr h="37973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20*4</a:t>
                      </a:r>
                      <a:r>
                        <a:rPr kumimoji="0" lang="zh-CN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年 </a:t>
                      </a:r>
                      <a:endParaRPr kumimoji="0" lang="zh-CN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凭 证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字 号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摘  要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对方科目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借 方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（收入）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贷 方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（支出）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借或贷 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余 额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月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日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cPr/>
                </a:tc>
                <a:tc vMerge="1">
                  <a:tcPr/>
                </a:tc>
                <a:tc vMerge="1">
                  <a:tcPr/>
                </a:tc>
                <a:tc vMerge="1">
                  <a:tcPr/>
                </a:tc>
                <a:tc vMerge="1">
                  <a:tcPr/>
                </a:tc>
                <a:tc vMerge="1">
                  <a:tcPr/>
                </a:tc>
                <a:tc vMerge="1">
                  <a:tcPr/>
                </a:tc>
              </a:tr>
              <a:tr h="374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3</a:t>
                      </a:r>
                      <a:endParaRPr kumimoji="0" lang="en-U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1</a:t>
                      </a:r>
                      <a:endParaRPr kumimoji="0" lang="en-U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期初余额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借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85000</a:t>
                      </a:r>
                      <a:endParaRPr kumimoji="0" lang="en-U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95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2</a:t>
                      </a:r>
                      <a:endParaRPr kumimoji="0" lang="en-US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记字</a:t>
                      </a:r>
                      <a:r>
                        <a:rPr kumimoji="0" lang="en-US" alt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1</a:t>
                      </a:r>
                      <a:r>
                        <a:rPr kumimoji="0" lang="zh-CN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号</a:t>
                      </a:r>
                      <a:endParaRPr kumimoji="0" lang="zh-CN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归还短期借款</a:t>
                      </a:r>
                      <a:endParaRPr kumimoji="0" lang="zh-CN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短期借款</a:t>
                      </a:r>
                      <a:endParaRPr kumimoji="0" lang="zh-CN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10000</a:t>
                      </a:r>
                      <a:endParaRPr kumimoji="0" lang="en-US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借</a:t>
                      </a:r>
                      <a:endParaRPr kumimoji="0" lang="zh-CN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75000</a:t>
                      </a:r>
                      <a:endParaRPr kumimoji="0" lang="en-US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7995"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427" name="Rectangle 67"/>
          <p:cNvSpPr/>
          <p:nvPr/>
        </p:nvSpPr>
        <p:spPr>
          <a:xfrm>
            <a:off x="2104390" y="6193790"/>
            <a:ext cx="489585" cy="26733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noAutofit/>
          </a:bodyPr>
          <a:p>
            <a:pPr eaLnBrk="0" hangingPunct="0"/>
            <a:r>
              <a:rPr lang="en-US" altLang="zh-CN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2</a:t>
            </a:r>
            <a:endParaRPr lang="en-US" altLang="zh-CN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428" name="Rectangle 68"/>
          <p:cNvSpPr/>
          <p:nvPr/>
        </p:nvSpPr>
        <p:spPr>
          <a:xfrm>
            <a:off x="2593658" y="6200140"/>
            <a:ext cx="1296987" cy="3683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记字</a:t>
            </a:r>
            <a:r>
              <a:rPr lang="en-US" altLang="zh-CN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2</a:t>
            </a:r>
            <a:r>
              <a:rPr lang="zh-CN" altLang="en-US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号</a:t>
            </a:r>
            <a:endParaRPr lang="zh-CN" altLang="en-US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429" name="Rectangle 69"/>
          <p:cNvSpPr/>
          <p:nvPr/>
        </p:nvSpPr>
        <p:spPr>
          <a:xfrm>
            <a:off x="3719513" y="6177915"/>
            <a:ext cx="1439862" cy="3683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提现</a:t>
            </a:r>
            <a:endParaRPr lang="zh-CN" altLang="en-US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430" name="Rectangle 70"/>
          <p:cNvSpPr/>
          <p:nvPr/>
        </p:nvSpPr>
        <p:spPr>
          <a:xfrm>
            <a:off x="5232400" y="6177915"/>
            <a:ext cx="2159000" cy="3683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库存现金</a:t>
            </a:r>
            <a:endParaRPr lang="zh-CN" altLang="en-US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431" name="Rectangle 71"/>
          <p:cNvSpPr/>
          <p:nvPr/>
        </p:nvSpPr>
        <p:spPr>
          <a:xfrm>
            <a:off x="8097520" y="6199505"/>
            <a:ext cx="1439863" cy="3683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en-US" altLang="zh-CN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5000</a:t>
            </a:r>
            <a:endParaRPr lang="en-US" altLang="zh-CN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432" name="Rectangle 72"/>
          <p:cNvSpPr/>
          <p:nvPr/>
        </p:nvSpPr>
        <p:spPr>
          <a:xfrm>
            <a:off x="9671685" y="6185535"/>
            <a:ext cx="1251585" cy="37655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noAutofit/>
          </a:bodyPr>
          <a:p>
            <a:pPr eaLnBrk="0" hangingPunct="0"/>
            <a:r>
              <a:rPr lang="en-US" altLang="zh-CN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70000</a:t>
            </a:r>
            <a:endParaRPr lang="en-US" altLang="zh-CN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433" name="Rectangle 73"/>
          <p:cNvSpPr/>
          <p:nvPr/>
        </p:nvSpPr>
        <p:spPr>
          <a:xfrm>
            <a:off x="9191625" y="6183630"/>
            <a:ext cx="412750" cy="36322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noAutofit/>
          </a:bodyPr>
          <a:p>
            <a:pPr eaLnBrk="0" hangingPunct="0"/>
            <a:r>
              <a:rPr lang="zh-CN" altLang="en-US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借</a:t>
            </a:r>
            <a:endParaRPr lang="zh-CN" altLang="en-US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434" name="Rectangle 74"/>
          <p:cNvSpPr/>
          <p:nvPr/>
        </p:nvSpPr>
        <p:spPr>
          <a:xfrm>
            <a:off x="4583113" y="4175126"/>
            <a:ext cx="4679950" cy="64516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r>
              <a:rPr lang="zh-CN" altLang="en-US" b="1" dirty="0">
                <a:solidFill>
                  <a:schemeClr val="tx2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银行存款 日 记 账</a:t>
            </a:r>
            <a:endParaRPr lang="zh-CN" altLang="en-US" b="1" dirty="0">
              <a:solidFill>
                <a:schemeClr val="tx2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  <a:p>
            <a:pPr eaLnBrk="0" hangingPunct="0"/>
            <a:endParaRPr lang="zh-CN" altLang="en-US" b="1" dirty="0">
              <a:solidFill>
                <a:schemeClr val="tx2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435" name="Line 75"/>
          <p:cNvSpPr/>
          <p:nvPr/>
        </p:nvSpPr>
        <p:spPr>
          <a:xfrm flipH="1">
            <a:off x="2566988" y="1628775"/>
            <a:ext cx="2808287" cy="4537075"/>
          </a:xfrm>
          <a:prstGeom prst="line">
            <a:avLst/>
          </a:prstGeom>
          <a:ln w="57150" cap="flat" cmpd="sng">
            <a:solidFill>
              <a:srgbClr val="336699"/>
            </a:solidFill>
            <a:prstDash val="sysDot"/>
            <a:round/>
            <a:headEnd type="none" w="med" len="med"/>
            <a:tailEnd type="triangle" w="med" len="med"/>
          </a:ln>
        </p:spPr>
      </p:sp>
      <p:sp>
        <p:nvSpPr>
          <p:cNvPr id="15436" name="Line 76"/>
          <p:cNvSpPr/>
          <p:nvPr/>
        </p:nvSpPr>
        <p:spPr>
          <a:xfrm flipH="1">
            <a:off x="3289300" y="1339850"/>
            <a:ext cx="4967288" cy="4897438"/>
          </a:xfrm>
          <a:prstGeom prst="line">
            <a:avLst/>
          </a:prstGeom>
          <a:ln w="57785" cap="flat" cmpd="sng">
            <a:solidFill>
              <a:srgbClr val="336699"/>
            </a:solidFill>
            <a:prstDash val="sysDot"/>
            <a:round/>
            <a:headEnd type="none" w="med" len="med"/>
            <a:tailEnd type="triangle" w="med" len="med"/>
          </a:ln>
        </p:spPr>
      </p:sp>
      <p:sp>
        <p:nvSpPr>
          <p:cNvPr id="15437" name="Line 77"/>
          <p:cNvSpPr/>
          <p:nvPr/>
        </p:nvSpPr>
        <p:spPr>
          <a:xfrm>
            <a:off x="3359150" y="2249488"/>
            <a:ext cx="649288" cy="3987800"/>
          </a:xfrm>
          <a:prstGeom prst="line">
            <a:avLst/>
          </a:prstGeom>
          <a:ln w="57150" cap="flat" cmpd="sng">
            <a:solidFill>
              <a:srgbClr val="336699"/>
            </a:solidFill>
            <a:prstDash val="sysDot"/>
            <a:round/>
            <a:headEnd type="none" w="med" len="med"/>
            <a:tailEnd type="triangle" w="med" len="med"/>
          </a:ln>
        </p:spPr>
      </p:sp>
      <p:sp>
        <p:nvSpPr>
          <p:cNvPr id="15438" name="Line 78"/>
          <p:cNvSpPr/>
          <p:nvPr/>
        </p:nvSpPr>
        <p:spPr>
          <a:xfrm>
            <a:off x="4800600" y="2181860"/>
            <a:ext cx="719455" cy="3983990"/>
          </a:xfrm>
          <a:prstGeom prst="line">
            <a:avLst/>
          </a:prstGeom>
          <a:ln w="57150" cap="flat" cmpd="sng">
            <a:solidFill>
              <a:srgbClr val="336699"/>
            </a:solidFill>
            <a:prstDash val="sysDot"/>
            <a:round/>
            <a:headEnd type="none" w="med" len="med"/>
            <a:tailEnd type="triangle" w="med" len="med"/>
          </a:ln>
        </p:spPr>
      </p:sp>
      <p:sp>
        <p:nvSpPr>
          <p:cNvPr id="15439" name="Line 79"/>
          <p:cNvSpPr/>
          <p:nvPr/>
        </p:nvSpPr>
        <p:spPr>
          <a:xfrm flipH="1">
            <a:off x="8500745" y="2412365"/>
            <a:ext cx="690880" cy="3825875"/>
          </a:xfrm>
          <a:prstGeom prst="line">
            <a:avLst/>
          </a:prstGeom>
          <a:ln w="57150" cap="flat" cmpd="sng">
            <a:solidFill>
              <a:srgbClr val="336699"/>
            </a:solidFill>
            <a:prstDash val="sysDot"/>
            <a:round/>
            <a:headEnd type="none" w="med" len="med"/>
            <a:tailEnd type="triangle" w="med" len="med"/>
          </a:ln>
        </p:spPr>
      </p:sp>
      <p:sp>
        <p:nvSpPr>
          <p:cNvPr id="15440" name="Text Box 80"/>
          <p:cNvSpPr txBox="1"/>
          <p:nvPr>
            <p:custDataLst>
              <p:tags r:id="rId8"/>
            </p:custDataLst>
          </p:nvPr>
        </p:nvSpPr>
        <p:spPr>
          <a:xfrm>
            <a:off x="7680325" y="3774440"/>
            <a:ext cx="678815" cy="245745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lIns="0" tIns="0" rIns="0" bIns="0"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1600" b="1" dirty="0">
                <a:solidFill>
                  <a:srgbClr val="FF00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周淑娟</a:t>
            </a:r>
            <a:endParaRPr lang="zh-CN" altLang="en-US" sz="1600" b="1" dirty="0">
              <a:solidFill>
                <a:srgbClr val="FF00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441" name="Text Box 81"/>
          <p:cNvSpPr txBox="1"/>
          <p:nvPr>
            <p:custDataLst>
              <p:tags r:id="rId9"/>
            </p:custDataLst>
          </p:nvPr>
        </p:nvSpPr>
        <p:spPr>
          <a:xfrm>
            <a:off x="9120505" y="3774440"/>
            <a:ext cx="661670" cy="245745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lIns="0" tIns="0" rIns="0" bIns="0"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1600" b="1" dirty="0">
                <a:solidFill>
                  <a:srgbClr val="FF00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李梅雪</a:t>
            </a:r>
            <a:endParaRPr lang="zh-CN" altLang="en-US" sz="1600" b="1" dirty="0">
              <a:solidFill>
                <a:srgbClr val="FF00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442" name="Text Box 82"/>
          <p:cNvSpPr txBox="1"/>
          <p:nvPr/>
        </p:nvSpPr>
        <p:spPr>
          <a:xfrm>
            <a:off x="6384925" y="3774440"/>
            <a:ext cx="680085" cy="245745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lIns="0" tIns="0" rIns="0" bIns="0"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1600" b="1" dirty="0">
                <a:solidFill>
                  <a:srgbClr val="FF00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钱玉玲</a:t>
            </a:r>
            <a:endParaRPr lang="zh-CN" altLang="en-US" sz="1600" b="1" dirty="0">
              <a:solidFill>
                <a:srgbClr val="FF00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2" name="Text Box 10"/>
          <p:cNvSpPr txBox="1">
            <a:spLocks noChangeAspect="1"/>
          </p:cNvSpPr>
          <p:nvPr>
            <p:custDataLst>
              <p:tags r:id="rId10"/>
            </p:custDataLst>
          </p:nvPr>
        </p:nvSpPr>
        <p:spPr>
          <a:xfrm>
            <a:off x="7752080" y="1925955"/>
            <a:ext cx="793750" cy="212725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 anchorCtr="0"/>
          <a:p>
            <a:pPr algn="l">
              <a:spcBef>
                <a:spcPct val="50000"/>
              </a:spcBef>
            </a:pPr>
            <a:r>
              <a:rPr lang="en-US" altLang="zh-CN" sz="16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500000</a:t>
            </a:r>
            <a:endParaRPr lang="en-US" altLang="zh-CN" b="1" dirty="0">
              <a:solidFill>
                <a:srgbClr val="0033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5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5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8" dur="500"/>
                                        <p:tgtEl>
                                          <p:spTgt spid="15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5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5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5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5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9" dur="500"/>
                                        <p:tgtEl>
                                          <p:spTgt spid="15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4" dur="500"/>
                                        <p:tgtEl>
                                          <p:spTgt spid="15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"/>
                            </p:stCondLst>
                            <p:childTnLst>
                              <p:par>
                                <p:cTn id="9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8" dur="2000"/>
                                        <p:tgtEl>
                                          <p:spTgt spid="15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500"/>
                                        <p:tgtEl>
                                          <p:spTgt spid="15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7" dur="500"/>
                                        <p:tgtEl>
                                          <p:spTgt spid="15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00"/>
                            </p:stCondLst>
                            <p:childTnLst>
                              <p:par>
                                <p:cTn id="10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1" dur="2000"/>
                                        <p:tgtEl>
                                          <p:spTgt spid="15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15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0" dur="500"/>
                                        <p:tgtEl>
                                          <p:spTgt spid="15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500"/>
                            </p:stCondLst>
                            <p:childTnLst>
                              <p:par>
                                <p:cTn id="12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4" dur="2000"/>
                                        <p:tgtEl>
                                          <p:spTgt spid="15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250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15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3" dur="500"/>
                                        <p:tgtEl>
                                          <p:spTgt spid="15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500"/>
                            </p:stCondLst>
                            <p:childTnLst>
                              <p:par>
                                <p:cTn id="13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7" dur="2000"/>
                                        <p:tgtEl>
                                          <p:spTgt spid="15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2500"/>
                            </p:stCondLst>
                            <p:childTnLst>
                              <p:par>
                                <p:cTn id="1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1" dur="500"/>
                                        <p:tgtEl>
                                          <p:spTgt spid="15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6" dur="500"/>
                                        <p:tgtEl>
                                          <p:spTgt spid="15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500"/>
                            </p:stCondLst>
                            <p:childTnLst>
                              <p:par>
                                <p:cTn id="148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0" dur="2000"/>
                                        <p:tgtEl>
                                          <p:spTgt spid="15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500"/>
                            </p:stCondLst>
                            <p:childTnLst>
                              <p:par>
                                <p:cTn id="1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4" dur="500"/>
                                        <p:tgtEl>
                                          <p:spTgt spid="15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9" dur="500"/>
                                        <p:tgtEl>
                                          <p:spTgt spid="15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4" dur="500"/>
                                        <p:tgtEl>
                                          <p:spTgt spid="15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/>
      <p:bldP spid="15364" grpId="0"/>
      <p:bldP spid="15365" grpId="0"/>
      <p:bldP spid="15366" grpId="0"/>
      <p:bldP spid="15368" grpId="0"/>
      <p:bldP spid="15369" grpId="0"/>
      <p:bldP spid="15370" grpId="0"/>
      <p:bldP spid="15371" grpId="0"/>
      <p:bldP spid="15372" grpId="0"/>
      <p:bldP spid="15375" grpId="0" bldLvl="0" animBg="1"/>
      <p:bldP spid="15376" grpId="0" bldLvl="0" animBg="1"/>
      <p:bldP spid="15377" grpId="0" bldLvl="0" animBg="1"/>
      <p:bldP spid="15378" grpId="0" bldLvl="0" animBg="1"/>
      <p:bldP spid="15379" grpId="0" bldLvl="0" animBg="1"/>
      <p:bldP spid="15381" grpId="0"/>
      <p:bldP spid="15382" grpId="0"/>
      <p:bldP spid="15427" grpId="0"/>
      <p:bldP spid="15428" grpId="0"/>
      <p:bldP spid="15429" grpId="0"/>
      <p:bldP spid="15430" grpId="0"/>
      <p:bldP spid="15431" grpId="0"/>
      <p:bldP spid="15432" grpId="0"/>
      <p:bldP spid="15433" grpId="0"/>
      <p:bldP spid="15434" grpId="0"/>
      <p:bldP spid="15440" grpId="0" bldLvl="0" animBg="1"/>
      <p:bldP spid="15441" grpId="0" bldLvl="0" animBg="1"/>
      <p:bldP spid="15442" grpId="0" bldLvl="0" animBg="1"/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362" name="Picture 2" descr="图片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93850" y="719455"/>
            <a:ext cx="8681720" cy="347789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3" name="Text Box 3"/>
          <p:cNvSpPr txBox="1"/>
          <p:nvPr/>
        </p:nvSpPr>
        <p:spPr>
          <a:xfrm>
            <a:off x="2427605" y="1907540"/>
            <a:ext cx="1230630" cy="297815"/>
          </a:xfrm>
          <a:prstGeom prst="rect">
            <a:avLst/>
          </a:prstGeom>
          <a:noFill/>
          <a:ln w="9525">
            <a:noFill/>
          </a:ln>
        </p:spPr>
        <p:txBody>
          <a:bodyPr wrap="square" lIns="0" tIns="0" rIns="0" bIns="0" anchor="t" anchorCtr="0">
            <a:noAutofit/>
          </a:bodyPr>
          <a:p>
            <a:pPr>
              <a:spcBef>
                <a:spcPct val="50000"/>
              </a:spcBef>
            </a:pPr>
            <a:r>
              <a:rPr lang="en-US" altLang="zh-CN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  </a:t>
            </a:r>
            <a:r>
              <a:rPr lang="zh-CN" altLang="en-US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提现</a:t>
            </a:r>
            <a:endParaRPr lang="zh-CN" altLang="en-US" b="1" dirty="0">
              <a:solidFill>
                <a:srgbClr val="0033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364" name="Text Box 4"/>
          <p:cNvSpPr txBox="1"/>
          <p:nvPr/>
        </p:nvSpPr>
        <p:spPr>
          <a:xfrm>
            <a:off x="4873625" y="1339850"/>
            <a:ext cx="2878138" cy="27686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b="1" i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20*4    3    2</a:t>
            </a:r>
            <a:endParaRPr lang="en-US" altLang="zh-CN" b="1" i="1" dirty="0">
              <a:solidFill>
                <a:srgbClr val="0033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365" name="Text Box 5"/>
          <p:cNvSpPr txBox="1"/>
          <p:nvPr/>
        </p:nvSpPr>
        <p:spPr>
          <a:xfrm>
            <a:off x="8977313" y="1046798"/>
            <a:ext cx="431800" cy="27686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b="1" i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2</a:t>
            </a:r>
            <a:endParaRPr lang="en-US" altLang="zh-CN" b="1" i="1" dirty="0">
              <a:solidFill>
                <a:srgbClr val="0033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366" name="Text Box 6"/>
          <p:cNvSpPr txBox="1"/>
          <p:nvPr/>
        </p:nvSpPr>
        <p:spPr>
          <a:xfrm>
            <a:off x="3863975" y="1889125"/>
            <a:ext cx="1125220" cy="276860"/>
          </a:xfrm>
          <a:prstGeom prst="rect">
            <a:avLst/>
          </a:prstGeom>
          <a:noFill/>
          <a:ln w="9525">
            <a:noFill/>
          </a:ln>
        </p:spPr>
        <p:txBody>
          <a:bodyPr wrap="square" lIns="0" tIns="0" rIns="0" bIns="0"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库存现金</a:t>
            </a:r>
            <a:endParaRPr lang="zh-CN" altLang="en-US" b="1" dirty="0">
              <a:solidFill>
                <a:srgbClr val="0033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368" name="Text Box 8"/>
          <p:cNvSpPr txBox="1"/>
          <p:nvPr/>
        </p:nvSpPr>
        <p:spPr>
          <a:xfrm>
            <a:off x="8937625" y="1318260"/>
            <a:ext cx="431800" cy="27686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b="1" i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1</a:t>
            </a:r>
            <a:endParaRPr lang="en-US" altLang="zh-CN" b="1" i="1" dirty="0">
              <a:solidFill>
                <a:srgbClr val="0033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369" name="Text Box 9"/>
          <p:cNvSpPr txBox="1"/>
          <p:nvPr/>
        </p:nvSpPr>
        <p:spPr>
          <a:xfrm>
            <a:off x="3863975" y="2186305"/>
            <a:ext cx="1000760" cy="276860"/>
          </a:xfrm>
          <a:prstGeom prst="rect">
            <a:avLst/>
          </a:prstGeom>
          <a:noFill/>
          <a:ln w="9525">
            <a:noFill/>
          </a:ln>
        </p:spPr>
        <p:txBody>
          <a:bodyPr wrap="square" lIns="0" tIns="0" rIns="0" bIns="0"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银行存款</a:t>
            </a:r>
            <a:endParaRPr lang="zh-CN" altLang="en-US" b="1" dirty="0">
              <a:solidFill>
                <a:srgbClr val="0033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370" name="Text Box 10"/>
          <p:cNvSpPr txBox="1">
            <a:spLocks noChangeAspect="1"/>
          </p:cNvSpPr>
          <p:nvPr>
            <p:custDataLst>
              <p:tags r:id="rId2"/>
            </p:custDataLst>
          </p:nvPr>
        </p:nvSpPr>
        <p:spPr>
          <a:xfrm>
            <a:off x="9053830" y="2205355"/>
            <a:ext cx="728345" cy="212725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 anchorCtr="0"/>
          <a:p>
            <a:pPr algn="l">
              <a:spcBef>
                <a:spcPct val="50000"/>
              </a:spcBef>
            </a:pPr>
            <a:r>
              <a:rPr lang="en-US" altLang="zh-CN" sz="16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500000</a:t>
            </a:r>
            <a:endParaRPr lang="en-US" altLang="zh-CN" sz="1600" b="1" dirty="0">
              <a:solidFill>
                <a:srgbClr val="0033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371" name="Text Box 11"/>
          <p:cNvSpPr txBox="1">
            <a:spLocks noChangeAspect="1"/>
          </p:cNvSpPr>
          <p:nvPr>
            <p:custDataLst>
              <p:tags r:id="rId3"/>
            </p:custDataLst>
          </p:nvPr>
        </p:nvSpPr>
        <p:spPr>
          <a:xfrm>
            <a:off x="7494905" y="3457575"/>
            <a:ext cx="989965" cy="269875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 anchorCtr="0"/>
          <a:p>
            <a:pPr algn="l">
              <a:spcBef>
                <a:spcPct val="50000"/>
              </a:spcBef>
            </a:pPr>
            <a:r>
              <a:rPr lang="zh-CN" altLang="en-US" sz="16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￥</a:t>
            </a:r>
            <a:r>
              <a:rPr lang="en-US" altLang="zh-CN" sz="16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500000</a:t>
            </a:r>
            <a:endParaRPr lang="en-US" altLang="zh-CN" sz="1600" b="1" dirty="0">
              <a:solidFill>
                <a:srgbClr val="0033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372" name="Text Box 12"/>
          <p:cNvSpPr txBox="1">
            <a:spLocks noChangeAspect="1"/>
          </p:cNvSpPr>
          <p:nvPr>
            <p:custDataLst>
              <p:tags r:id="rId4"/>
            </p:custDataLst>
          </p:nvPr>
        </p:nvSpPr>
        <p:spPr>
          <a:xfrm>
            <a:off x="8888095" y="3442970"/>
            <a:ext cx="998855" cy="28575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 anchorCtr="0"/>
          <a:p>
            <a:pPr algn="l">
              <a:spcBef>
                <a:spcPct val="50000"/>
              </a:spcBef>
            </a:pPr>
            <a:r>
              <a:rPr lang="zh-CN" altLang="en-US" sz="16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￥</a:t>
            </a:r>
            <a:r>
              <a:rPr lang="en-US" altLang="zh-CN" sz="16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500000</a:t>
            </a:r>
            <a:endParaRPr lang="en-US" altLang="zh-CN" sz="1600" b="1" dirty="0">
              <a:solidFill>
                <a:srgbClr val="0033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374" name="Line 14"/>
          <p:cNvSpPr/>
          <p:nvPr>
            <p:custDataLst>
              <p:tags r:id="rId5"/>
            </p:custDataLst>
          </p:nvPr>
        </p:nvSpPr>
        <p:spPr>
          <a:xfrm flipH="1">
            <a:off x="7118985" y="2392680"/>
            <a:ext cx="2662555" cy="1006475"/>
          </a:xfrm>
          <a:prstGeom prst="line">
            <a:avLst/>
          </a:prstGeom>
          <a:ln w="254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5375" name="AutoShape 15"/>
          <p:cNvSpPr/>
          <p:nvPr/>
        </p:nvSpPr>
        <p:spPr>
          <a:xfrm>
            <a:off x="4873308" y="1338263"/>
            <a:ext cx="1511300" cy="287337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rgbClr val="33669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 dirty="0"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376" name="AutoShape 16"/>
          <p:cNvSpPr/>
          <p:nvPr/>
        </p:nvSpPr>
        <p:spPr>
          <a:xfrm>
            <a:off x="8097520" y="969645"/>
            <a:ext cx="1654175" cy="360045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rgbClr val="33669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 dirty="0"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377" name="AutoShape 17"/>
          <p:cNvSpPr/>
          <p:nvPr/>
        </p:nvSpPr>
        <p:spPr>
          <a:xfrm>
            <a:off x="2427605" y="1876743"/>
            <a:ext cx="1223963" cy="288925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rgbClr val="33669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 dirty="0"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378" name="AutoShape 18"/>
          <p:cNvSpPr/>
          <p:nvPr/>
        </p:nvSpPr>
        <p:spPr>
          <a:xfrm>
            <a:off x="3801110" y="2169795"/>
            <a:ext cx="1008063" cy="287338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rgbClr val="33669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 dirty="0"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379" name="AutoShape 19"/>
          <p:cNvSpPr/>
          <p:nvPr>
            <p:custDataLst>
              <p:tags r:id="rId6"/>
            </p:custDataLst>
          </p:nvPr>
        </p:nvSpPr>
        <p:spPr>
          <a:xfrm>
            <a:off x="7609205" y="1874520"/>
            <a:ext cx="864870" cy="288925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rgbClr val="33669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 dirty="0"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381" name="Rectangle 21"/>
          <p:cNvSpPr/>
          <p:nvPr/>
        </p:nvSpPr>
        <p:spPr>
          <a:xfrm>
            <a:off x="444977" y="223839"/>
            <a:ext cx="7049770" cy="829945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p>
            <a:pPr algn="ctr" eaLnBrk="0" hangingPunct="0"/>
            <a:r>
              <a:rPr lang="en-US" altLang="zh-CN" sz="24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2</a:t>
            </a:r>
            <a:r>
              <a:rPr lang="zh-CN" altLang="en-US" sz="24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、</a:t>
            </a:r>
            <a:r>
              <a:rPr lang="en-US" altLang="zh-CN" sz="24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2</a:t>
            </a:r>
            <a:r>
              <a:rPr lang="zh-CN" altLang="en-US" sz="24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日，开出支票，从银行提取现金</a:t>
            </a:r>
            <a:r>
              <a:rPr lang="en-US" altLang="zh-CN" sz="24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5000</a:t>
            </a:r>
            <a:r>
              <a:rPr lang="zh-CN" altLang="en-US" sz="24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元备用。</a:t>
            </a:r>
            <a:endParaRPr lang="zh-CN" altLang="en-US" sz="2400" b="1" dirty="0">
              <a:solidFill>
                <a:srgbClr val="0033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  <a:p>
            <a:pPr algn="ctr" eaLnBrk="0" hangingPunct="0"/>
            <a:endParaRPr lang="zh-CN" altLang="en-US" sz="2400" b="1" dirty="0">
              <a:solidFill>
                <a:srgbClr val="0033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382" name="Text Box 22"/>
          <p:cNvSpPr txBox="1"/>
          <p:nvPr/>
        </p:nvSpPr>
        <p:spPr>
          <a:xfrm>
            <a:off x="1558925" y="4144645"/>
            <a:ext cx="2952750" cy="3683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>
              <a:spcBef>
                <a:spcPct val="50000"/>
              </a:spcBef>
            </a:pPr>
            <a:r>
              <a:rPr lang="zh-CN" altLang="en-US" b="1" dirty="0">
                <a:solidFill>
                  <a:srgbClr val="FF00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登发生额：</a:t>
            </a:r>
            <a:endParaRPr lang="zh-CN" altLang="en-US" b="1" dirty="0">
              <a:solidFill>
                <a:srgbClr val="FF00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graphicFrame>
        <p:nvGraphicFramePr>
          <p:cNvPr id="15383" name="Group 23"/>
          <p:cNvGraphicFramePr>
            <a:graphicFrameLocks noGrp="1"/>
          </p:cNvGraphicFramePr>
          <p:nvPr/>
        </p:nvGraphicFramePr>
        <p:xfrm>
          <a:off x="1774825" y="4581525"/>
          <a:ext cx="9148445" cy="1982470"/>
        </p:xfrm>
        <a:graphic>
          <a:graphicData uri="http://schemas.openxmlformats.org/drawingml/2006/table">
            <a:tbl>
              <a:tblPr/>
              <a:tblGrid>
                <a:gridCol w="504825"/>
                <a:gridCol w="503555"/>
                <a:gridCol w="1009650"/>
                <a:gridCol w="1511300"/>
                <a:gridCol w="1439545"/>
                <a:gridCol w="1261110"/>
                <a:gridCol w="1205230"/>
                <a:gridCol w="460375"/>
                <a:gridCol w="1252855"/>
              </a:tblGrid>
              <a:tr h="42037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20*4</a:t>
                      </a:r>
                      <a:r>
                        <a:rPr kumimoji="0" lang="zh-CN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年 </a:t>
                      </a:r>
                      <a:endParaRPr kumimoji="0" lang="zh-CN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凭 证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字 号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摘  要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对方科目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借 方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（收入）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贷 方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（支出）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借或贷 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余 额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67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月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日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cPr/>
                </a:tc>
                <a:tc vMerge="1">
                  <a:tcPr/>
                </a:tc>
                <a:tc vMerge="1">
                  <a:tcPr/>
                </a:tc>
                <a:tc vMerge="1">
                  <a:tcPr/>
                </a:tc>
                <a:tc vMerge="1">
                  <a:tcPr/>
                </a:tc>
                <a:tc vMerge="1">
                  <a:tcPr/>
                </a:tc>
                <a:tc vMerge="1">
                  <a:tcPr/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3</a:t>
                      </a:r>
                      <a:endParaRPr kumimoji="0" lang="en-U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1</a:t>
                      </a:r>
                      <a:endParaRPr kumimoji="0" lang="en-U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期初余额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借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1600</a:t>
                      </a:r>
                      <a:endParaRPr kumimoji="0" lang="en-U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1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427" name="Rectangle 67"/>
          <p:cNvSpPr/>
          <p:nvPr/>
        </p:nvSpPr>
        <p:spPr>
          <a:xfrm>
            <a:off x="2279650" y="6092825"/>
            <a:ext cx="314325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eaLnBrk="0" hangingPunct="0"/>
            <a:r>
              <a:rPr lang="en-US" altLang="zh-CN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2</a:t>
            </a:r>
            <a:endParaRPr lang="en-US" altLang="zh-CN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428" name="Rectangle 68"/>
          <p:cNvSpPr/>
          <p:nvPr/>
        </p:nvSpPr>
        <p:spPr>
          <a:xfrm>
            <a:off x="2782888" y="6092825"/>
            <a:ext cx="1296987" cy="3683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记字</a:t>
            </a:r>
            <a:r>
              <a:rPr lang="en-US" altLang="zh-CN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2</a:t>
            </a:r>
            <a:r>
              <a:rPr lang="zh-CN" altLang="en-US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号</a:t>
            </a:r>
            <a:endParaRPr lang="zh-CN" altLang="en-US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429" name="Rectangle 69"/>
          <p:cNvSpPr/>
          <p:nvPr/>
        </p:nvSpPr>
        <p:spPr>
          <a:xfrm>
            <a:off x="3719513" y="6092825"/>
            <a:ext cx="1439862" cy="3683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提现</a:t>
            </a:r>
            <a:endParaRPr lang="zh-CN" altLang="en-US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430" name="Rectangle 70"/>
          <p:cNvSpPr/>
          <p:nvPr/>
        </p:nvSpPr>
        <p:spPr>
          <a:xfrm>
            <a:off x="5232400" y="6092825"/>
            <a:ext cx="2159000" cy="3683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银行存款</a:t>
            </a:r>
            <a:endParaRPr lang="zh-CN" altLang="en-US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431" name="Rectangle 71"/>
          <p:cNvSpPr/>
          <p:nvPr/>
        </p:nvSpPr>
        <p:spPr>
          <a:xfrm>
            <a:off x="6816725" y="6092825"/>
            <a:ext cx="1439863" cy="3683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en-US" altLang="zh-CN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5000</a:t>
            </a:r>
            <a:endParaRPr lang="en-US" altLang="zh-CN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432" name="Rectangle 72"/>
          <p:cNvSpPr/>
          <p:nvPr/>
        </p:nvSpPr>
        <p:spPr>
          <a:xfrm>
            <a:off x="9698038" y="6092825"/>
            <a:ext cx="1116012" cy="3683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en-US" altLang="zh-CN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6600</a:t>
            </a:r>
            <a:endParaRPr lang="en-US" altLang="zh-CN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433" name="Rectangle 73"/>
          <p:cNvSpPr/>
          <p:nvPr/>
        </p:nvSpPr>
        <p:spPr>
          <a:xfrm>
            <a:off x="9191625" y="6092825"/>
            <a:ext cx="41275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eaLnBrk="0" hangingPunct="0"/>
            <a:r>
              <a:rPr lang="zh-CN" altLang="en-US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借</a:t>
            </a:r>
            <a:endParaRPr lang="zh-CN" altLang="en-US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434" name="Rectangle 74"/>
          <p:cNvSpPr/>
          <p:nvPr/>
        </p:nvSpPr>
        <p:spPr>
          <a:xfrm>
            <a:off x="4511358" y="4227196"/>
            <a:ext cx="4679950" cy="64516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r>
              <a:rPr lang="zh-CN" altLang="en-US" b="1" dirty="0">
                <a:solidFill>
                  <a:schemeClr val="tx2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库 存 现 金 日 记 账</a:t>
            </a:r>
            <a:endParaRPr lang="zh-CN" altLang="en-US" b="1" dirty="0">
              <a:solidFill>
                <a:schemeClr val="tx2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  <a:p>
            <a:pPr eaLnBrk="0" hangingPunct="0"/>
            <a:endParaRPr lang="zh-CN" altLang="en-US" b="1" dirty="0">
              <a:solidFill>
                <a:schemeClr val="tx2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435" name="Line 75"/>
          <p:cNvSpPr/>
          <p:nvPr/>
        </p:nvSpPr>
        <p:spPr>
          <a:xfrm flipH="1">
            <a:off x="2566988" y="1628775"/>
            <a:ext cx="2808287" cy="4537075"/>
          </a:xfrm>
          <a:prstGeom prst="line">
            <a:avLst/>
          </a:prstGeom>
          <a:ln w="57150" cap="flat" cmpd="sng">
            <a:solidFill>
              <a:srgbClr val="336699"/>
            </a:solidFill>
            <a:prstDash val="sysDot"/>
            <a:round/>
            <a:headEnd type="none" w="med" len="med"/>
            <a:tailEnd type="triangle" w="med" len="med"/>
          </a:ln>
        </p:spPr>
      </p:sp>
      <p:sp>
        <p:nvSpPr>
          <p:cNvPr id="15436" name="Line 76"/>
          <p:cNvSpPr/>
          <p:nvPr/>
        </p:nvSpPr>
        <p:spPr>
          <a:xfrm flipH="1">
            <a:off x="3289300" y="1339850"/>
            <a:ext cx="4967288" cy="4897438"/>
          </a:xfrm>
          <a:prstGeom prst="line">
            <a:avLst/>
          </a:prstGeom>
          <a:ln w="57785" cap="flat" cmpd="sng">
            <a:solidFill>
              <a:srgbClr val="336699"/>
            </a:solidFill>
            <a:prstDash val="sysDot"/>
            <a:round/>
            <a:headEnd type="none" w="med" len="med"/>
            <a:tailEnd type="triangle" w="med" len="med"/>
          </a:ln>
        </p:spPr>
      </p:sp>
      <p:sp>
        <p:nvSpPr>
          <p:cNvPr id="15437" name="Line 77"/>
          <p:cNvSpPr/>
          <p:nvPr/>
        </p:nvSpPr>
        <p:spPr>
          <a:xfrm>
            <a:off x="3359150" y="2249488"/>
            <a:ext cx="649288" cy="3987800"/>
          </a:xfrm>
          <a:prstGeom prst="line">
            <a:avLst/>
          </a:prstGeom>
          <a:ln w="57150" cap="flat" cmpd="sng">
            <a:solidFill>
              <a:srgbClr val="336699"/>
            </a:solidFill>
            <a:prstDash val="sysDot"/>
            <a:round/>
            <a:headEnd type="none" w="med" len="med"/>
            <a:tailEnd type="triangle" w="med" len="med"/>
          </a:ln>
        </p:spPr>
      </p:sp>
      <p:sp>
        <p:nvSpPr>
          <p:cNvPr id="15438" name="Line 78"/>
          <p:cNvSpPr/>
          <p:nvPr/>
        </p:nvSpPr>
        <p:spPr>
          <a:xfrm>
            <a:off x="4583113" y="2492375"/>
            <a:ext cx="936625" cy="3673475"/>
          </a:xfrm>
          <a:prstGeom prst="line">
            <a:avLst/>
          </a:prstGeom>
          <a:ln w="57150" cap="flat" cmpd="sng">
            <a:solidFill>
              <a:srgbClr val="336699"/>
            </a:solidFill>
            <a:prstDash val="sysDot"/>
            <a:round/>
            <a:headEnd type="none" w="med" len="med"/>
            <a:tailEnd type="triangle" w="med" len="med"/>
          </a:ln>
        </p:spPr>
      </p:sp>
      <p:sp>
        <p:nvSpPr>
          <p:cNvPr id="15439" name="Line 79"/>
          <p:cNvSpPr/>
          <p:nvPr/>
        </p:nvSpPr>
        <p:spPr>
          <a:xfrm flipH="1">
            <a:off x="7391400" y="2249170"/>
            <a:ext cx="580390" cy="3916680"/>
          </a:xfrm>
          <a:prstGeom prst="line">
            <a:avLst/>
          </a:prstGeom>
          <a:ln w="57150" cap="flat" cmpd="sng">
            <a:solidFill>
              <a:srgbClr val="336699"/>
            </a:solidFill>
            <a:prstDash val="sysDot"/>
            <a:round/>
            <a:headEnd type="none" w="med" len="med"/>
            <a:tailEnd type="triangle" w="med" len="med"/>
          </a:ln>
        </p:spPr>
      </p:sp>
      <p:sp>
        <p:nvSpPr>
          <p:cNvPr id="15440" name="Text Box 80"/>
          <p:cNvSpPr txBox="1"/>
          <p:nvPr>
            <p:custDataLst>
              <p:tags r:id="rId7"/>
            </p:custDataLst>
          </p:nvPr>
        </p:nvSpPr>
        <p:spPr>
          <a:xfrm>
            <a:off x="7680325" y="3774440"/>
            <a:ext cx="678815" cy="245745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lIns="0" tIns="0" rIns="0" bIns="0"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1600" b="1" dirty="0">
                <a:solidFill>
                  <a:srgbClr val="FF00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周淑娟</a:t>
            </a:r>
            <a:endParaRPr lang="zh-CN" altLang="en-US" sz="1600" b="1" dirty="0">
              <a:solidFill>
                <a:srgbClr val="FF00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441" name="Text Box 81"/>
          <p:cNvSpPr txBox="1"/>
          <p:nvPr>
            <p:custDataLst>
              <p:tags r:id="rId8"/>
            </p:custDataLst>
          </p:nvPr>
        </p:nvSpPr>
        <p:spPr>
          <a:xfrm>
            <a:off x="9120505" y="3774440"/>
            <a:ext cx="661670" cy="245745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lIns="0" tIns="0" rIns="0" bIns="0"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1600" b="1" dirty="0">
                <a:solidFill>
                  <a:srgbClr val="FF00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李梅雪</a:t>
            </a:r>
            <a:endParaRPr lang="zh-CN" altLang="en-US" sz="1600" b="1" dirty="0">
              <a:solidFill>
                <a:srgbClr val="FF00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442" name="Text Box 82"/>
          <p:cNvSpPr txBox="1"/>
          <p:nvPr/>
        </p:nvSpPr>
        <p:spPr>
          <a:xfrm>
            <a:off x="6384925" y="3774440"/>
            <a:ext cx="680085" cy="245745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lIns="0" tIns="0" rIns="0" bIns="0"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1600" b="1" dirty="0">
                <a:solidFill>
                  <a:srgbClr val="FF00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钱玉玲</a:t>
            </a:r>
            <a:endParaRPr lang="zh-CN" altLang="en-US" sz="1600" b="1" dirty="0">
              <a:solidFill>
                <a:srgbClr val="FF00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2" name="Text Box 10"/>
          <p:cNvSpPr txBox="1">
            <a:spLocks noChangeAspect="1"/>
          </p:cNvSpPr>
          <p:nvPr>
            <p:custDataLst>
              <p:tags r:id="rId9"/>
            </p:custDataLst>
          </p:nvPr>
        </p:nvSpPr>
        <p:spPr>
          <a:xfrm>
            <a:off x="7680325" y="1931035"/>
            <a:ext cx="793750" cy="212725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 anchorCtr="0"/>
          <a:p>
            <a:pPr algn="l">
              <a:spcBef>
                <a:spcPct val="50000"/>
              </a:spcBef>
            </a:pPr>
            <a:r>
              <a:rPr lang="en-US" altLang="zh-CN" sz="16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500000</a:t>
            </a:r>
            <a:endParaRPr lang="en-US" altLang="zh-CN" b="1" dirty="0">
              <a:solidFill>
                <a:srgbClr val="0033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5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5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8" dur="500"/>
                                        <p:tgtEl>
                                          <p:spTgt spid="15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5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5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5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5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9" dur="500"/>
                                        <p:tgtEl>
                                          <p:spTgt spid="15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4" dur="500"/>
                                        <p:tgtEl>
                                          <p:spTgt spid="15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"/>
                            </p:stCondLst>
                            <p:childTnLst>
                              <p:par>
                                <p:cTn id="9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8" dur="2000"/>
                                        <p:tgtEl>
                                          <p:spTgt spid="15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500"/>
                                        <p:tgtEl>
                                          <p:spTgt spid="15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7" dur="500"/>
                                        <p:tgtEl>
                                          <p:spTgt spid="15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00"/>
                            </p:stCondLst>
                            <p:childTnLst>
                              <p:par>
                                <p:cTn id="10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1" dur="2000"/>
                                        <p:tgtEl>
                                          <p:spTgt spid="15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15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0" dur="500"/>
                                        <p:tgtEl>
                                          <p:spTgt spid="15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500"/>
                            </p:stCondLst>
                            <p:childTnLst>
                              <p:par>
                                <p:cTn id="12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4" dur="2000"/>
                                        <p:tgtEl>
                                          <p:spTgt spid="15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250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15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3" dur="500"/>
                                        <p:tgtEl>
                                          <p:spTgt spid="15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500"/>
                            </p:stCondLst>
                            <p:childTnLst>
                              <p:par>
                                <p:cTn id="13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7" dur="2000"/>
                                        <p:tgtEl>
                                          <p:spTgt spid="15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2500"/>
                            </p:stCondLst>
                            <p:childTnLst>
                              <p:par>
                                <p:cTn id="1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1" dur="500"/>
                                        <p:tgtEl>
                                          <p:spTgt spid="15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6" dur="500"/>
                                        <p:tgtEl>
                                          <p:spTgt spid="15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500"/>
                            </p:stCondLst>
                            <p:childTnLst>
                              <p:par>
                                <p:cTn id="148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0" dur="2000"/>
                                        <p:tgtEl>
                                          <p:spTgt spid="15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500"/>
                            </p:stCondLst>
                            <p:childTnLst>
                              <p:par>
                                <p:cTn id="1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4" dur="500"/>
                                        <p:tgtEl>
                                          <p:spTgt spid="15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9" dur="500"/>
                                        <p:tgtEl>
                                          <p:spTgt spid="15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4" dur="500"/>
                                        <p:tgtEl>
                                          <p:spTgt spid="15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/>
      <p:bldP spid="15364" grpId="0"/>
      <p:bldP spid="15365" grpId="0"/>
      <p:bldP spid="15366" grpId="0"/>
      <p:bldP spid="15368" grpId="0"/>
      <p:bldP spid="15369" grpId="0"/>
      <p:bldP spid="15370" grpId="0"/>
      <p:bldP spid="15371" grpId="0"/>
      <p:bldP spid="15372" grpId="0"/>
      <p:bldP spid="15375" grpId="0" bldLvl="0" animBg="1"/>
      <p:bldP spid="15376" grpId="0" bldLvl="0" animBg="1"/>
      <p:bldP spid="15377" grpId="0" bldLvl="0" animBg="1"/>
      <p:bldP spid="15378" grpId="0" bldLvl="0" animBg="1"/>
      <p:bldP spid="15379" grpId="0" bldLvl="0" animBg="1"/>
      <p:bldP spid="15381" grpId="0"/>
      <p:bldP spid="15382" grpId="0"/>
      <p:bldP spid="15427" grpId="0"/>
      <p:bldP spid="15428" grpId="0"/>
      <p:bldP spid="15429" grpId="0"/>
      <p:bldP spid="15430" grpId="0"/>
      <p:bldP spid="15431" grpId="0"/>
      <p:bldP spid="15432" grpId="0"/>
      <p:bldP spid="15433" grpId="0"/>
      <p:bldP spid="15434" grpId="0"/>
      <p:bldP spid="15440" grpId="0" bldLvl="0" animBg="1"/>
      <p:bldP spid="15441" grpId="0" bldLvl="0" animBg="1"/>
      <p:bldP spid="15442" grpId="0" bldLvl="0" animBg="1"/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362" name="Picture 2" descr="图片10"/>
          <p:cNvPicPr>
            <a:picLocks noChangeAspect="1"/>
          </p:cNvPicPr>
          <p:nvPr/>
        </p:nvPicPr>
        <p:blipFill>
          <a:blip r:embed="rId1"/>
          <a:srcRect b="4410"/>
          <a:stretch>
            <a:fillRect/>
          </a:stretch>
        </p:blipFill>
        <p:spPr>
          <a:xfrm>
            <a:off x="1672590" y="836930"/>
            <a:ext cx="8092440" cy="309689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3" name="Text Box 3"/>
          <p:cNvSpPr txBox="1"/>
          <p:nvPr/>
        </p:nvSpPr>
        <p:spPr>
          <a:xfrm>
            <a:off x="2139950" y="1926590"/>
            <a:ext cx="1581150" cy="297815"/>
          </a:xfrm>
          <a:prstGeom prst="rect">
            <a:avLst/>
          </a:prstGeom>
          <a:noFill/>
          <a:ln w="9525">
            <a:noFill/>
          </a:ln>
        </p:spPr>
        <p:txBody>
          <a:bodyPr wrap="square" lIns="0" tIns="0" rIns="0" bIns="0" anchor="t" anchorCtr="0">
            <a:noAutofit/>
          </a:bodyPr>
          <a:p>
            <a:pPr>
              <a:spcBef>
                <a:spcPct val="50000"/>
              </a:spcBef>
            </a:pPr>
            <a:r>
              <a:rPr lang="en-US" altLang="zh-CN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  </a:t>
            </a:r>
            <a:r>
              <a:rPr lang="zh-CN" altLang="en-US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应收账款收回</a:t>
            </a:r>
            <a:endParaRPr lang="zh-CN" altLang="en-US" b="1" dirty="0">
              <a:solidFill>
                <a:srgbClr val="0033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364" name="Text Box 4"/>
          <p:cNvSpPr txBox="1"/>
          <p:nvPr/>
        </p:nvSpPr>
        <p:spPr>
          <a:xfrm>
            <a:off x="4729480" y="1377315"/>
            <a:ext cx="2878138" cy="27686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b="1" i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20*4   3    3</a:t>
            </a:r>
            <a:endParaRPr lang="en-US" altLang="zh-CN" b="1" i="1" dirty="0">
              <a:solidFill>
                <a:srgbClr val="0033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365" name="Text Box 5"/>
          <p:cNvSpPr txBox="1"/>
          <p:nvPr/>
        </p:nvSpPr>
        <p:spPr>
          <a:xfrm>
            <a:off x="8545513" y="1124903"/>
            <a:ext cx="431800" cy="27686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b="1" i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3</a:t>
            </a:r>
            <a:endParaRPr lang="en-US" altLang="zh-CN" b="1" i="1" dirty="0">
              <a:solidFill>
                <a:srgbClr val="0033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366" name="Text Box 6"/>
          <p:cNvSpPr txBox="1"/>
          <p:nvPr/>
        </p:nvSpPr>
        <p:spPr>
          <a:xfrm>
            <a:off x="3719830" y="1925320"/>
            <a:ext cx="1125220" cy="295910"/>
          </a:xfrm>
          <a:prstGeom prst="rect">
            <a:avLst/>
          </a:prstGeom>
          <a:noFill/>
          <a:ln w="9525">
            <a:noFill/>
          </a:ln>
        </p:spPr>
        <p:txBody>
          <a:bodyPr wrap="square" lIns="0" tIns="0" rIns="0" bIns="0" anchor="t" anchorCtr="0">
            <a:noAutofit/>
          </a:bodyPr>
          <a:p>
            <a:pPr>
              <a:spcBef>
                <a:spcPct val="50000"/>
              </a:spcBef>
            </a:pPr>
            <a:r>
              <a:rPr lang="zh-CN" altLang="en-US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银行存款</a:t>
            </a:r>
            <a:endParaRPr lang="zh-CN" altLang="en-US" b="1" dirty="0">
              <a:solidFill>
                <a:srgbClr val="0033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367" name="Text Box 7"/>
          <p:cNvSpPr txBox="1">
            <a:spLocks noChangeAspect="1"/>
          </p:cNvSpPr>
          <p:nvPr>
            <p:custDataLst>
              <p:tags r:id="rId2"/>
            </p:custDataLst>
          </p:nvPr>
        </p:nvSpPr>
        <p:spPr>
          <a:xfrm>
            <a:off x="7247255" y="1947545"/>
            <a:ext cx="936625" cy="236855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 anchorCtr="0"/>
          <a:p>
            <a:pPr algn="l">
              <a:spcBef>
                <a:spcPct val="50000"/>
              </a:spcBef>
            </a:pPr>
            <a:r>
              <a:rPr lang="en-US" altLang="zh-CN" sz="16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3000000</a:t>
            </a:r>
            <a:endParaRPr lang="en-US" altLang="zh-CN" sz="1600" b="1" dirty="0">
              <a:solidFill>
                <a:srgbClr val="0033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368" name="Text Box 8"/>
          <p:cNvSpPr txBox="1"/>
          <p:nvPr/>
        </p:nvSpPr>
        <p:spPr>
          <a:xfrm>
            <a:off x="8575040" y="1367155"/>
            <a:ext cx="431800" cy="27686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b="1" i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1</a:t>
            </a:r>
            <a:endParaRPr lang="en-US" altLang="zh-CN" b="1" i="1" dirty="0">
              <a:solidFill>
                <a:srgbClr val="0033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369" name="Text Box 9"/>
          <p:cNvSpPr txBox="1"/>
          <p:nvPr/>
        </p:nvSpPr>
        <p:spPr>
          <a:xfrm>
            <a:off x="3719830" y="2183765"/>
            <a:ext cx="1000760" cy="276860"/>
          </a:xfrm>
          <a:prstGeom prst="rect">
            <a:avLst/>
          </a:prstGeom>
          <a:noFill/>
          <a:ln w="9525">
            <a:noFill/>
          </a:ln>
        </p:spPr>
        <p:txBody>
          <a:bodyPr wrap="square" lIns="0" tIns="0" rIns="0" bIns="0"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应收账款</a:t>
            </a:r>
            <a:endParaRPr lang="zh-CN" altLang="en-US" b="1" dirty="0">
              <a:solidFill>
                <a:srgbClr val="0033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370" name="Text Box 10"/>
          <p:cNvSpPr txBox="1">
            <a:spLocks noChangeAspect="1"/>
          </p:cNvSpPr>
          <p:nvPr>
            <p:custDataLst>
              <p:tags r:id="rId3"/>
            </p:custDataLst>
          </p:nvPr>
        </p:nvSpPr>
        <p:spPr>
          <a:xfrm>
            <a:off x="8474075" y="2205355"/>
            <a:ext cx="1008380" cy="212725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 anchorCtr="0"/>
          <a:p>
            <a:pPr algn="l">
              <a:spcBef>
                <a:spcPct val="50000"/>
              </a:spcBef>
            </a:pPr>
            <a:r>
              <a:rPr lang="en-US" altLang="zh-CN" sz="16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3000000</a:t>
            </a:r>
            <a:endParaRPr lang="en-US" altLang="zh-CN" sz="1600" b="1" dirty="0">
              <a:solidFill>
                <a:srgbClr val="0033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371" name="Text Box 11"/>
          <p:cNvSpPr txBox="1">
            <a:spLocks noChangeAspect="1"/>
          </p:cNvSpPr>
          <p:nvPr>
            <p:custDataLst>
              <p:tags r:id="rId4"/>
            </p:custDataLst>
          </p:nvPr>
        </p:nvSpPr>
        <p:spPr>
          <a:xfrm>
            <a:off x="7047865" y="3376930"/>
            <a:ext cx="1080135" cy="30607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 anchorCtr="0"/>
          <a:p>
            <a:pPr algn="l">
              <a:spcBef>
                <a:spcPct val="50000"/>
              </a:spcBef>
            </a:pPr>
            <a:r>
              <a:rPr lang="en-US" altLang="zh-CN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   </a:t>
            </a:r>
            <a:endParaRPr lang="en-US" altLang="zh-CN" b="1" dirty="0">
              <a:solidFill>
                <a:srgbClr val="0033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372" name="Text Box 12"/>
          <p:cNvSpPr txBox="1">
            <a:spLocks noChangeAspect="1"/>
          </p:cNvSpPr>
          <p:nvPr>
            <p:custDataLst>
              <p:tags r:id="rId5"/>
            </p:custDataLst>
          </p:nvPr>
        </p:nvSpPr>
        <p:spPr>
          <a:xfrm>
            <a:off x="8545830" y="3392170"/>
            <a:ext cx="1000125" cy="30607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 anchorCtr="0"/>
          <a:p>
            <a:pPr algn="l">
              <a:spcBef>
                <a:spcPct val="50000"/>
              </a:spcBef>
            </a:pPr>
            <a:r>
              <a:rPr lang="en-US" altLang="zh-CN" sz="16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3000000</a:t>
            </a:r>
            <a:endParaRPr lang="en-US" altLang="zh-CN" sz="1600" b="1" dirty="0">
              <a:solidFill>
                <a:srgbClr val="0033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373" name="Line 13"/>
          <p:cNvSpPr/>
          <p:nvPr>
            <p:custDataLst>
              <p:tags r:id="rId6"/>
            </p:custDataLst>
          </p:nvPr>
        </p:nvSpPr>
        <p:spPr>
          <a:xfrm flipH="1">
            <a:off x="6816725" y="2191385"/>
            <a:ext cx="1224915" cy="1164590"/>
          </a:xfrm>
          <a:prstGeom prst="line">
            <a:avLst/>
          </a:prstGeom>
          <a:ln w="254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5374" name="Line 14"/>
          <p:cNvSpPr/>
          <p:nvPr>
            <p:custDataLst>
              <p:tags r:id="rId7"/>
            </p:custDataLst>
          </p:nvPr>
        </p:nvSpPr>
        <p:spPr>
          <a:xfrm flipH="1">
            <a:off x="8041005" y="2428875"/>
            <a:ext cx="1212215" cy="929005"/>
          </a:xfrm>
          <a:prstGeom prst="line">
            <a:avLst/>
          </a:prstGeom>
          <a:ln w="254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5375" name="AutoShape 15"/>
          <p:cNvSpPr/>
          <p:nvPr/>
        </p:nvSpPr>
        <p:spPr>
          <a:xfrm>
            <a:off x="4645978" y="1385888"/>
            <a:ext cx="1511300" cy="287337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rgbClr val="33669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 dirty="0"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376" name="AutoShape 16"/>
          <p:cNvSpPr/>
          <p:nvPr/>
        </p:nvSpPr>
        <p:spPr>
          <a:xfrm>
            <a:off x="7680325" y="1052513"/>
            <a:ext cx="1511300" cy="360362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rgbClr val="33669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 dirty="0"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377" name="AutoShape 17"/>
          <p:cNvSpPr/>
          <p:nvPr/>
        </p:nvSpPr>
        <p:spPr>
          <a:xfrm>
            <a:off x="2279650" y="1916430"/>
            <a:ext cx="1441450" cy="288925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rgbClr val="33669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 dirty="0"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378" name="AutoShape 18"/>
          <p:cNvSpPr/>
          <p:nvPr/>
        </p:nvSpPr>
        <p:spPr>
          <a:xfrm>
            <a:off x="3721100" y="2190750"/>
            <a:ext cx="1008380" cy="262890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rgbClr val="33669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 dirty="0"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379" name="AutoShape 19"/>
          <p:cNvSpPr/>
          <p:nvPr>
            <p:custDataLst>
              <p:tags r:id="rId8"/>
            </p:custDataLst>
          </p:nvPr>
        </p:nvSpPr>
        <p:spPr>
          <a:xfrm>
            <a:off x="7103110" y="1921510"/>
            <a:ext cx="1080770" cy="288925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rgbClr val="33669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 dirty="0"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381" name="Rectangle 21"/>
          <p:cNvSpPr/>
          <p:nvPr/>
        </p:nvSpPr>
        <p:spPr>
          <a:xfrm>
            <a:off x="229712" y="303849"/>
            <a:ext cx="6393180" cy="829945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p>
            <a:pPr algn="ctr" eaLnBrk="0" hangingPunct="0"/>
            <a:r>
              <a:rPr lang="en-US" altLang="zh-CN" sz="24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3</a:t>
            </a:r>
            <a:r>
              <a:rPr lang="zh-CN" altLang="en-US" sz="24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、</a:t>
            </a:r>
            <a:r>
              <a:rPr lang="en-US" altLang="zh-CN" sz="24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3</a:t>
            </a:r>
            <a:r>
              <a:rPr lang="zh-CN" altLang="en-US" sz="24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月</a:t>
            </a:r>
            <a:r>
              <a:rPr lang="en-US" altLang="zh-CN" sz="24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3</a:t>
            </a:r>
            <a:r>
              <a:rPr lang="zh-CN" altLang="en-US" sz="24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日，</a:t>
            </a:r>
            <a:r>
              <a:rPr lang="zh-CN" sz="24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收回云泽公司的应收账款</a:t>
            </a:r>
            <a:r>
              <a:rPr lang="en-US" altLang="zh-CN" sz="24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3</a:t>
            </a:r>
            <a:r>
              <a:rPr lang="zh-CN" altLang="en-US" sz="24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万元。</a:t>
            </a:r>
            <a:endParaRPr lang="zh-CN" altLang="en-US" sz="2400" b="1" dirty="0">
              <a:solidFill>
                <a:srgbClr val="0033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  <a:p>
            <a:pPr algn="ctr" eaLnBrk="0" hangingPunct="0"/>
            <a:endParaRPr lang="zh-CN" altLang="en-US" sz="2400" b="1" dirty="0">
              <a:solidFill>
                <a:srgbClr val="0033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382" name="Text Box 22"/>
          <p:cNvSpPr txBox="1"/>
          <p:nvPr/>
        </p:nvSpPr>
        <p:spPr>
          <a:xfrm>
            <a:off x="1524000" y="3933825"/>
            <a:ext cx="2952750" cy="3683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>
              <a:spcBef>
                <a:spcPct val="50000"/>
              </a:spcBef>
            </a:pPr>
            <a:r>
              <a:rPr lang="zh-CN" altLang="en-US" b="1" dirty="0">
                <a:solidFill>
                  <a:srgbClr val="FF00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登发生额：</a:t>
            </a:r>
            <a:endParaRPr lang="zh-CN" altLang="en-US" b="1" dirty="0">
              <a:solidFill>
                <a:srgbClr val="FF00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graphicFrame>
        <p:nvGraphicFramePr>
          <p:cNvPr id="15383" name="Group 23"/>
          <p:cNvGraphicFramePr>
            <a:graphicFrameLocks noGrp="1"/>
          </p:cNvGraphicFramePr>
          <p:nvPr>
            <p:custDataLst>
              <p:tags r:id="rId9"/>
            </p:custDataLst>
          </p:nvPr>
        </p:nvGraphicFramePr>
        <p:xfrm>
          <a:off x="916305" y="4213225"/>
          <a:ext cx="9923780" cy="2310130"/>
        </p:xfrm>
        <a:graphic>
          <a:graphicData uri="http://schemas.openxmlformats.org/drawingml/2006/table">
            <a:tbl>
              <a:tblPr/>
              <a:tblGrid>
                <a:gridCol w="518160"/>
                <a:gridCol w="533400"/>
                <a:gridCol w="1092835"/>
                <a:gridCol w="1757045"/>
                <a:gridCol w="1500505"/>
                <a:gridCol w="1267460"/>
                <a:gridCol w="1268095"/>
                <a:gridCol w="864870"/>
                <a:gridCol w="1121410"/>
              </a:tblGrid>
              <a:tr h="36576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20*4</a:t>
                      </a:r>
                      <a:r>
                        <a:rPr kumimoji="0" lang="zh-CN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年 </a:t>
                      </a:r>
                      <a:endParaRPr kumimoji="0" lang="zh-CN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凭 证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字 号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摘  要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  </a:t>
                      </a: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对方科目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借 方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（收入）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贷 方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（支出）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借或贷 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余 额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月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日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cPr/>
                </a:tc>
                <a:tc vMerge="1">
                  <a:tcPr/>
                </a:tc>
                <a:tc vMerge="1">
                  <a:tcPr/>
                </a:tc>
                <a:tc vMerge="1">
                  <a:tcPr/>
                </a:tc>
                <a:tc vMerge="1">
                  <a:tcPr/>
                </a:tc>
                <a:tc vMerge="1">
                  <a:tcPr/>
                </a:tc>
                <a:tc vMerge="1">
                  <a:tcPr/>
                </a:tc>
              </a:tr>
              <a:tr h="3657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3</a:t>
                      </a:r>
                      <a:endParaRPr kumimoji="0" lang="en-U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1</a:t>
                      </a:r>
                      <a:endParaRPr kumimoji="0" lang="en-U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期初余额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借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85000</a:t>
                      </a:r>
                      <a:endParaRPr kumimoji="0" lang="en-U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2</a:t>
                      </a:r>
                      <a:endParaRPr kumimoji="0" lang="en-US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记字</a:t>
                      </a:r>
                      <a:r>
                        <a:rPr kumimoji="0" lang="en-US" alt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1</a:t>
                      </a:r>
                      <a:r>
                        <a:rPr kumimoji="0" lang="zh-CN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号</a:t>
                      </a:r>
                      <a:endParaRPr kumimoji="0" lang="zh-CN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归还短期借款</a:t>
                      </a:r>
                      <a:endParaRPr kumimoji="0" lang="zh-CN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10000</a:t>
                      </a:r>
                      <a:endParaRPr kumimoji="0" lang="en-US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借</a:t>
                      </a:r>
                      <a:endParaRPr kumimoji="0" lang="zh-CN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75000</a:t>
                      </a:r>
                      <a:endParaRPr kumimoji="0" lang="en-US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60"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2</a:t>
                      </a:r>
                      <a:endParaRPr kumimoji="0" lang="en-US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记字</a:t>
                      </a:r>
                      <a:r>
                        <a:rPr kumimoji="0" lang="en-US" alt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2</a:t>
                      </a:r>
                      <a:r>
                        <a:rPr kumimoji="0" lang="zh-CN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号</a:t>
                      </a:r>
                      <a:endParaRPr kumimoji="0" lang="zh-CN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提现</a:t>
                      </a:r>
                      <a:endParaRPr kumimoji="0" lang="zh-CN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库存现金</a:t>
                      </a:r>
                      <a:endParaRPr kumimoji="0" lang="zh-CN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5000</a:t>
                      </a:r>
                      <a:endParaRPr kumimoji="0" lang="en-US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借</a:t>
                      </a:r>
                      <a:endParaRPr kumimoji="0" lang="zh-CN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70000</a:t>
                      </a:r>
                      <a:endParaRPr kumimoji="0" lang="en-US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1330"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427" name="Rectangle 67"/>
          <p:cNvSpPr/>
          <p:nvPr/>
        </p:nvSpPr>
        <p:spPr>
          <a:xfrm>
            <a:off x="1403350" y="6114415"/>
            <a:ext cx="527050" cy="36830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eaLnBrk="0" hangingPunct="0"/>
            <a:r>
              <a:rPr lang="en-US" altLang="zh-CN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3</a:t>
            </a:r>
            <a:endParaRPr lang="en-US" altLang="zh-CN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428" name="Rectangle 68"/>
          <p:cNvSpPr/>
          <p:nvPr/>
        </p:nvSpPr>
        <p:spPr>
          <a:xfrm>
            <a:off x="1921193" y="6155055"/>
            <a:ext cx="1296987" cy="3683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记字</a:t>
            </a:r>
            <a:r>
              <a:rPr lang="en-US" altLang="zh-CN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3</a:t>
            </a:r>
            <a:r>
              <a:rPr lang="zh-CN" altLang="en-US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号</a:t>
            </a:r>
            <a:endParaRPr lang="zh-CN" altLang="en-US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429" name="Rectangle 69"/>
          <p:cNvSpPr/>
          <p:nvPr/>
        </p:nvSpPr>
        <p:spPr>
          <a:xfrm>
            <a:off x="3063875" y="6165850"/>
            <a:ext cx="1728470" cy="36830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eaLnBrk="0" hangingPunct="0"/>
            <a:r>
              <a:rPr lang="zh-CN" altLang="en-US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应收账款收回</a:t>
            </a:r>
            <a:endParaRPr lang="zh-CN" altLang="en-US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430" name="Rectangle 70"/>
          <p:cNvSpPr/>
          <p:nvPr/>
        </p:nvSpPr>
        <p:spPr>
          <a:xfrm>
            <a:off x="4888865" y="6153785"/>
            <a:ext cx="2159000" cy="3683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应收账款</a:t>
            </a:r>
            <a:endParaRPr lang="zh-CN" altLang="en-US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431" name="Rectangle 71"/>
          <p:cNvSpPr/>
          <p:nvPr/>
        </p:nvSpPr>
        <p:spPr>
          <a:xfrm>
            <a:off x="6406515" y="6179820"/>
            <a:ext cx="1439863" cy="3683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en-US" altLang="zh-CN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30000</a:t>
            </a:r>
            <a:endParaRPr lang="en-US" altLang="zh-CN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432" name="Rectangle 72"/>
          <p:cNvSpPr/>
          <p:nvPr/>
        </p:nvSpPr>
        <p:spPr>
          <a:xfrm>
            <a:off x="9678988" y="6092825"/>
            <a:ext cx="1116012" cy="3683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en-US" altLang="zh-CN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100000</a:t>
            </a:r>
            <a:endParaRPr lang="en-US" altLang="zh-CN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433" name="Rectangle 73"/>
          <p:cNvSpPr/>
          <p:nvPr/>
        </p:nvSpPr>
        <p:spPr>
          <a:xfrm>
            <a:off x="8877935" y="6085840"/>
            <a:ext cx="41275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eaLnBrk="0" hangingPunct="0"/>
            <a:r>
              <a:rPr lang="zh-CN" altLang="en-US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借</a:t>
            </a:r>
            <a:endParaRPr lang="zh-CN" altLang="en-US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434" name="Rectangle 74"/>
          <p:cNvSpPr/>
          <p:nvPr/>
        </p:nvSpPr>
        <p:spPr>
          <a:xfrm>
            <a:off x="4646295" y="4067175"/>
            <a:ext cx="4679950" cy="33591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noAutofit/>
          </a:bodyPr>
          <a:p>
            <a:r>
              <a:rPr lang="zh-CN" altLang="en-US" b="1" dirty="0">
                <a:solidFill>
                  <a:schemeClr val="tx2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银行存款日 记 账</a:t>
            </a:r>
            <a:endParaRPr lang="zh-CN" altLang="en-US" b="1" dirty="0">
              <a:solidFill>
                <a:schemeClr val="tx2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  <a:p>
            <a:pPr eaLnBrk="0" hangingPunct="0"/>
            <a:endParaRPr lang="zh-CN" altLang="en-US" b="1" dirty="0">
              <a:solidFill>
                <a:schemeClr val="tx2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435" name="Line 75"/>
          <p:cNvSpPr/>
          <p:nvPr/>
        </p:nvSpPr>
        <p:spPr>
          <a:xfrm flipH="1">
            <a:off x="1673225" y="1628775"/>
            <a:ext cx="3702050" cy="4645660"/>
          </a:xfrm>
          <a:prstGeom prst="line">
            <a:avLst/>
          </a:prstGeom>
          <a:ln w="57150" cap="flat" cmpd="sng">
            <a:solidFill>
              <a:srgbClr val="336699"/>
            </a:solidFill>
            <a:prstDash val="sysDot"/>
            <a:round/>
            <a:headEnd type="none" w="med" len="med"/>
            <a:tailEnd type="triangle" w="med" len="med"/>
          </a:ln>
        </p:spPr>
      </p:sp>
      <p:sp>
        <p:nvSpPr>
          <p:cNvPr id="15436" name="Line 76"/>
          <p:cNvSpPr/>
          <p:nvPr/>
        </p:nvSpPr>
        <p:spPr>
          <a:xfrm flipH="1">
            <a:off x="2544445" y="1377315"/>
            <a:ext cx="5575935" cy="4860290"/>
          </a:xfrm>
          <a:prstGeom prst="line">
            <a:avLst/>
          </a:prstGeom>
          <a:ln w="57785" cap="flat" cmpd="sng">
            <a:solidFill>
              <a:srgbClr val="336699"/>
            </a:solidFill>
            <a:prstDash val="sysDot"/>
            <a:round/>
            <a:headEnd type="none" w="med" len="med"/>
            <a:tailEnd type="triangle" w="med" len="med"/>
          </a:ln>
        </p:spPr>
      </p:sp>
      <p:sp>
        <p:nvSpPr>
          <p:cNvPr id="15437" name="Line 77"/>
          <p:cNvSpPr/>
          <p:nvPr/>
        </p:nvSpPr>
        <p:spPr>
          <a:xfrm>
            <a:off x="3359150" y="2249488"/>
            <a:ext cx="649288" cy="3987800"/>
          </a:xfrm>
          <a:prstGeom prst="line">
            <a:avLst/>
          </a:prstGeom>
          <a:ln w="57150" cap="flat" cmpd="sng">
            <a:solidFill>
              <a:srgbClr val="336699"/>
            </a:solidFill>
            <a:prstDash val="sysDot"/>
            <a:round/>
            <a:headEnd type="none" w="med" len="med"/>
            <a:tailEnd type="triangle" w="med" len="med"/>
          </a:ln>
        </p:spPr>
      </p:sp>
      <p:sp>
        <p:nvSpPr>
          <p:cNvPr id="15438" name="Line 78"/>
          <p:cNvSpPr/>
          <p:nvPr/>
        </p:nvSpPr>
        <p:spPr>
          <a:xfrm>
            <a:off x="4583113" y="2492375"/>
            <a:ext cx="936625" cy="3673475"/>
          </a:xfrm>
          <a:prstGeom prst="line">
            <a:avLst/>
          </a:prstGeom>
          <a:ln w="57150" cap="flat" cmpd="sng">
            <a:solidFill>
              <a:srgbClr val="336699"/>
            </a:solidFill>
            <a:prstDash val="sysDot"/>
            <a:round/>
            <a:headEnd type="none" w="med" len="med"/>
            <a:tailEnd type="triangle" w="med" len="med"/>
          </a:ln>
        </p:spPr>
      </p:sp>
      <p:sp>
        <p:nvSpPr>
          <p:cNvPr id="15439" name="Line 79"/>
          <p:cNvSpPr/>
          <p:nvPr/>
        </p:nvSpPr>
        <p:spPr>
          <a:xfrm flipH="1">
            <a:off x="6848475" y="2249805"/>
            <a:ext cx="774700" cy="3864610"/>
          </a:xfrm>
          <a:prstGeom prst="line">
            <a:avLst/>
          </a:prstGeom>
          <a:ln w="57150" cap="flat" cmpd="sng">
            <a:solidFill>
              <a:srgbClr val="336699"/>
            </a:solidFill>
            <a:prstDash val="sysDot"/>
            <a:round/>
            <a:headEnd type="none" w="med" len="med"/>
            <a:tailEnd type="triangle" w="med" len="med"/>
          </a:ln>
        </p:spPr>
      </p:sp>
      <p:sp>
        <p:nvSpPr>
          <p:cNvPr id="15440" name="Text Box 80"/>
          <p:cNvSpPr txBox="1"/>
          <p:nvPr>
            <p:custDataLst>
              <p:tags r:id="rId10"/>
            </p:custDataLst>
          </p:nvPr>
        </p:nvSpPr>
        <p:spPr>
          <a:xfrm>
            <a:off x="7391400" y="3654425"/>
            <a:ext cx="677545" cy="245745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lIns="0" tIns="0" rIns="0" bIns="0"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1600" b="1" dirty="0">
                <a:solidFill>
                  <a:srgbClr val="FF00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周淑娟</a:t>
            </a:r>
            <a:endParaRPr lang="zh-CN" altLang="en-US" sz="1600" b="1" dirty="0">
              <a:solidFill>
                <a:srgbClr val="FF00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441" name="Text Box 81"/>
          <p:cNvSpPr txBox="1"/>
          <p:nvPr>
            <p:custDataLst>
              <p:tags r:id="rId11"/>
            </p:custDataLst>
          </p:nvPr>
        </p:nvSpPr>
        <p:spPr>
          <a:xfrm>
            <a:off x="8768715" y="3662680"/>
            <a:ext cx="734695" cy="245745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lIns="0" tIns="0" rIns="0" bIns="0"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1600" b="1" dirty="0">
                <a:solidFill>
                  <a:srgbClr val="FF00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李梅雪</a:t>
            </a:r>
            <a:endParaRPr lang="zh-CN" altLang="en-US" sz="1600" b="1" dirty="0">
              <a:solidFill>
                <a:srgbClr val="FF00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442" name="Text Box 82"/>
          <p:cNvSpPr txBox="1"/>
          <p:nvPr/>
        </p:nvSpPr>
        <p:spPr>
          <a:xfrm>
            <a:off x="6115685" y="3654425"/>
            <a:ext cx="680085" cy="245745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lIns="0" tIns="0" rIns="0" bIns="0"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1600" b="1" dirty="0">
                <a:solidFill>
                  <a:srgbClr val="FF00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钱玉玲</a:t>
            </a:r>
            <a:endParaRPr lang="zh-CN" altLang="en-US" sz="1600" b="1" dirty="0">
              <a:solidFill>
                <a:srgbClr val="FF00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264525" y="3325495"/>
            <a:ext cx="281305" cy="3371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16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￥</a:t>
            </a:r>
            <a:endParaRPr lang="zh-CN" altLang="en-US" sz="1600" b="1" dirty="0">
              <a:solidFill>
                <a:srgbClr val="003300"/>
              </a:solidFill>
              <a:latin typeface="方正粗黑宋简体" panose="02000000000000000000" charset="-122"/>
              <a:ea typeface="方正大黑体_GBK" panose="0201060001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979920" y="3355975"/>
            <a:ext cx="293370" cy="3263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r>
              <a:rPr lang="zh-CN" altLang="en-US" sz="16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￥</a:t>
            </a:r>
            <a:endParaRPr lang="zh-CN" altLang="en-US" sz="1600" b="1" dirty="0">
              <a:solidFill>
                <a:srgbClr val="003300"/>
              </a:solidFill>
              <a:latin typeface="方正粗黑宋简体" panose="02000000000000000000" charset="-122"/>
              <a:ea typeface="方正大黑体_GBK" panose="02010600010101010101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155815" y="3328035"/>
            <a:ext cx="1111885" cy="3371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>
              <a:spcBef>
                <a:spcPct val="50000"/>
              </a:spcBef>
            </a:pPr>
            <a:r>
              <a:rPr lang="en-US" altLang="zh-CN" sz="16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3000000</a:t>
            </a:r>
            <a:endParaRPr lang="en-US" altLang="zh-CN" sz="1600" b="1" dirty="0">
              <a:solidFill>
                <a:srgbClr val="003300"/>
              </a:solidFill>
              <a:latin typeface="方正粗黑宋简体" panose="02000000000000000000" charset="-122"/>
              <a:ea typeface="方正大黑体_GBK" panose="02010600010101010101" charset="-122"/>
              <a:sym typeface="+mn-ea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15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5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5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90" dur="500"/>
                                        <p:tgtEl>
                                          <p:spTgt spid="15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5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5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5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5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1" dur="500"/>
                                        <p:tgtEl>
                                          <p:spTgt spid="15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6" dur="500"/>
                                        <p:tgtEl>
                                          <p:spTgt spid="15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500"/>
                            </p:stCondLst>
                            <p:childTnLst>
                              <p:par>
                                <p:cTn id="108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0" dur="2000"/>
                                        <p:tgtEl>
                                          <p:spTgt spid="15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4" dur="500"/>
                                        <p:tgtEl>
                                          <p:spTgt spid="15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9" dur="500"/>
                                        <p:tgtEl>
                                          <p:spTgt spid="15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500"/>
                            </p:stCondLst>
                            <p:childTnLst>
                              <p:par>
                                <p:cTn id="12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3" dur="2000"/>
                                        <p:tgtEl>
                                          <p:spTgt spid="15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2500"/>
                            </p:stCondLst>
                            <p:childTnLst>
                              <p:par>
                                <p:cTn id="1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15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2" dur="500"/>
                                        <p:tgtEl>
                                          <p:spTgt spid="15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500"/>
                            </p:stCondLst>
                            <p:childTnLst>
                              <p:par>
                                <p:cTn id="13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6" dur="2000"/>
                                        <p:tgtEl>
                                          <p:spTgt spid="15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2500"/>
                            </p:stCondLst>
                            <p:childTnLst>
                              <p:par>
                                <p:cTn id="1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500"/>
                                        <p:tgtEl>
                                          <p:spTgt spid="15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5" dur="500"/>
                                        <p:tgtEl>
                                          <p:spTgt spid="15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500"/>
                            </p:stCondLst>
                            <p:childTnLst>
                              <p:par>
                                <p:cTn id="14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9" dur="2000"/>
                                        <p:tgtEl>
                                          <p:spTgt spid="15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2500"/>
                            </p:stCondLst>
                            <p:childTnLst>
                              <p:par>
                                <p:cTn id="1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3" dur="500"/>
                                        <p:tgtEl>
                                          <p:spTgt spid="15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8" dur="500"/>
                                        <p:tgtEl>
                                          <p:spTgt spid="15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500"/>
                            </p:stCondLst>
                            <p:childTnLst>
                              <p:par>
                                <p:cTn id="16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2" dur="2000"/>
                                        <p:tgtEl>
                                          <p:spTgt spid="15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500"/>
                            </p:stCondLst>
                            <p:childTnLst>
                              <p:par>
                                <p:cTn id="1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6" dur="500"/>
                                        <p:tgtEl>
                                          <p:spTgt spid="15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1" dur="500"/>
                                        <p:tgtEl>
                                          <p:spTgt spid="15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6" dur="500"/>
                                        <p:tgtEl>
                                          <p:spTgt spid="15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/>
      <p:bldP spid="15364" grpId="0"/>
      <p:bldP spid="15365" grpId="0"/>
      <p:bldP spid="15366" grpId="0"/>
      <p:bldP spid="15367" grpId="0"/>
      <p:bldP spid="15368" grpId="0"/>
      <p:bldP spid="15369" grpId="0"/>
      <p:bldP spid="15370" grpId="0"/>
      <p:bldP spid="15371" grpId="0"/>
      <p:bldP spid="15372" grpId="0"/>
      <p:bldP spid="15375" grpId="0" bldLvl="0" animBg="1"/>
      <p:bldP spid="15376" grpId="0" bldLvl="0" animBg="1"/>
      <p:bldP spid="15377" grpId="0" bldLvl="0" animBg="1"/>
      <p:bldP spid="15378" grpId="0" bldLvl="0" animBg="1"/>
      <p:bldP spid="15379" grpId="0" bldLvl="0" animBg="1"/>
      <p:bldP spid="15381" grpId="0"/>
      <p:bldP spid="15382" grpId="0"/>
      <p:bldP spid="15427" grpId="0"/>
      <p:bldP spid="15428" grpId="0"/>
      <p:bldP spid="15429" grpId="0"/>
      <p:bldP spid="15430" grpId="0"/>
      <p:bldP spid="15431" grpId="0"/>
      <p:bldP spid="15432" grpId="0"/>
      <p:bldP spid="15433" grpId="0"/>
      <p:bldP spid="15434" grpId="0"/>
      <p:bldP spid="15440" grpId="0" bldLvl="0" animBg="1"/>
      <p:bldP spid="15441" grpId="0" bldLvl="0" animBg="1"/>
      <p:bldP spid="15442" grpId="0" bldLvl="0" animBg="1"/>
      <p:bldP spid="4" grpId="0"/>
      <p:bldP spid="2" grpId="0"/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Rectangle 2"/>
          <p:cNvSpPr>
            <a:spLocks noGrp="1"/>
          </p:cNvSpPr>
          <p:nvPr>
            <p:ph type="title"/>
          </p:nvPr>
        </p:nvSpPr>
        <p:spPr>
          <a:xfrm>
            <a:off x="766763" y="149543"/>
            <a:ext cx="10225087" cy="521970"/>
          </a:xfrm>
          <a:effectLst>
            <a:outerShdw dist="17961" dir="2699999" algn="ctr" rotWithShape="0">
              <a:schemeClr val="bg2"/>
            </a:outerShdw>
          </a:effectLst>
        </p:spPr>
        <p:txBody>
          <a:bodyPr vert="horz" wrap="square" lIns="91440" tIns="45720" rIns="91440" bIns="45720" anchor="b" anchorCtr="0">
            <a:spAutoFit/>
          </a:bodyPr>
          <a:p>
            <a:pPr eaLnBrk="1" hangingPunct="1"/>
            <a:r>
              <a:rPr lang="zh-CN" altLang="en-US" sz="28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案例练习</a:t>
            </a:r>
            <a:r>
              <a:rPr lang="en-US" altLang="zh-CN" sz="28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:</a:t>
            </a:r>
            <a:r>
              <a:rPr lang="zh-CN" altLang="en-US" sz="28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登记库存现金日记账</a:t>
            </a:r>
            <a:endParaRPr lang="zh-CN" altLang="en-US" sz="2800" b="1" dirty="0">
              <a:solidFill>
                <a:srgbClr val="021203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7411" name="Rectangle 3"/>
          <p:cNvSpPr/>
          <p:nvPr/>
        </p:nvSpPr>
        <p:spPr>
          <a:xfrm>
            <a:off x="1524000" y="1010604"/>
            <a:ext cx="7548245" cy="429895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p>
            <a:pPr algn="l"/>
            <a:r>
              <a:rPr lang="en-US" altLang="zh-CN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1</a:t>
            </a:r>
            <a:r>
              <a:rPr lang="zh-CN" altLang="en-US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、礼美工厂</a:t>
            </a:r>
            <a:r>
              <a:rPr lang="en-US" altLang="zh-CN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20*4</a:t>
            </a:r>
            <a:r>
              <a:rPr lang="zh-CN" altLang="en-US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年</a:t>
            </a:r>
            <a:r>
              <a:rPr lang="en-US" altLang="zh-CN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9</a:t>
            </a:r>
            <a:r>
              <a:rPr lang="zh-CN" altLang="en-US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月</a:t>
            </a:r>
            <a:r>
              <a:rPr lang="en-US" altLang="zh-CN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1</a:t>
            </a:r>
            <a:r>
              <a:rPr lang="zh-CN" altLang="en-US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日库存现金日记账余额为</a:t>
            </a:r>
            <a:r>
              <a:rPr lang="en-US" altLang="zh-CN" sz="2200" b="1" dirty="0">
                <a:solidFill>
                  <a:srgbClr val="003366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1000</a:t>
            </a:r>
            <a:r>
              <a:rPr lang="zh-CN" altLang="en-US" sz="2200" b="1" dirty="0">
                <a:solidFill>
                  <a:srgbClr val="003366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元</a:t>
            </a:r>
            <a:r>
              <a:rPr lang="zh-CN" altLang="en-US" sz="2200" b="1" dirty="0">
                <a:solidFill>
                  <a:schemeClr val="tx2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。</a:t>
            </a:r>
            <a:endParaRPr lang="zh-CN" altLang="en-US" sz="2200" b="1" dirty="0">
              <a:solidFill>
                <a:schemeClr val="tx2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7412" name="Rectangle 4"/>
          <p:cNvSpPr/>
          <p:nvPr/>
        </p:nvSpPr>
        <p:spPr>
          <a:xfrm>
            <a:off x="1524000" y="1569720"/>
            <a:ext cx="9396413" cy="42989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pPr eaLnBrk="0" hangingPunct="0"/>
            <a:r>
              <a:rPr lang="en-US" altLang="zh-CN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2</a:t>
            </a:r>
            <a:r>
              <a:rPr lang="zh-CN" altLang="en-US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、</a:t>
            </a:r>
            <a:r>
              <a:rPr lang="en-US" altLang="zh-CN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20*4</a:t>
            </a:r>
            <a:r>
              <a:rPr lang="zh-CN" altLang="en-US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年</a:t>
            </a:r>
            <a:r>
              <a:rPr lang="en-US" altLang="zh-CN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9</a:t>
            </a:r>
            <a:r>
              <a:rPr lang="zh-CN" altLang="en-US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月</a:t>
            </a:r>
            <a:r>
              <a:rPr lang="en-US" altLang="zh-CN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1</a:t>
            </a:r>
            <a:r>
              <a:rPr lang="zh-CN" altLang="en-US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日至</a:t>
            </a:r>
            <a:r>
              <a:rPr lang="en-US" altLang="zh-CN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5</a:t>
            </a:r>
            <a:r>
              <a:rPr lang="zh-CN" altLang="en-US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日发生下列出纳业务：</a:t>
            </a:r>
            <a:endParaRPr lang="zh-CN" altLang="en-US" sz="2200" b="1" dirty="0">
              <a:solidFill>
                <a:srgbClr val="021203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7413" name="Rectangle 5"/>
          <p:cNvSpPr/>
          <p:nvPr/>
        </p:nvSpPr>
        <p:spPr>
          <a:xfrm>
            <a:off x="1524000" y="3171825"/>
            <a:ext cx="7030720" cy="1106805"/>
          </a:xfrm>
          <a:prstGeom prst="rect">
            <a:avLst/>
          </a:prstGeom>
          <a:noFill/>
          <a:ln w="9525">
            <a:noFill/>
          </a:ln>
        </p:spPr>
        <p:txBody>
          <a:bodyPr wrap="square" anchor="ctr" anchorCtr="0">
            <a:spAutoFit/>
          </a:bodyPr>
          <a:p>
            <a:pPr eaLnBrk="0" hangingPunct="0"/>
            <a:r>
              <a:rPr lang="zh-CN" altLang="en-US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（</a:t>
            </a:r>
            <a:r>
              <a:rPr lang="en-US" altLang="zh-CN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2</a:t>
            </a:r>
            <a:r>
              <a:rPr lang="zh-CN" altLang="en-US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）</a:t>
            </a:r>
            <a:r>
              <a:rPr lang="en-US" altLang="zh-CN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2</a:t>
            </a:r>
            <a:r>
              <a:rPr lang="zh-CN" altLang="en-US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日，将现金</a:t>
            </a:r>
            <a:r>
              <a:rPr lang="en-US" altLang="zh-CN" sz="2200" b="1" dirty="0">
                <a:solidFill>
                  <a:srgbClr val="003366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400</a:t>
            </a:r>
            <a:r>
              <a:rPr lang="zh-CN" altLang="en-US" sz="2200" b="1" dirty="0">
                <a:solidFill>
                  <a:srgbClr val="003366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元</a:t>
            </a:r>
            <a:r>
              <a:rPr lang="zh-CN" altLang="en-US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存入银行。  </a:t>
            </a:r>
            <a:r>
              <a:rPr lang="zh-CN" altLang="en-US" sz="2200" b="1" dirty="0">
                <a:solidFill>
                  <a:srgbClr val="FF00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记</a:t>
            </a:r>
            <a:r>
              <a:rPr lang="en-US" altLang="zh-CN" sz="2200" b="1" dirty="0">
                <a:solidFill>
                  <a:srgbClr val="FF00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2#</a:t>
            </a:r>
            <a:endParaRPr lang="en-US" altLang="zh-CN" sz="2200" b="1" dirty="0">
              <a:solidFill>
                <a:srgbClr val="FF00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  <a:p>
            <a:pPr eaLnBrk="0" hangingPunct="0"/>
            <a:r>
              <a:rPr lang="en-US" altLang="zh-CN" sz="2200" b="1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         </a:t>
            </a:r>
            <a:r>
              <a:rPr lang="zh-CN" altLang="en-US" sz="2200" b="1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借：银行存款</a:t>
            </a:r>
            <a:r>
              <a:rPr lang="en-US" altLang="zh-CN" sz="2200" b="1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  400</a:t>
            </a:r>
            <a:endParaRPr lang="en-US" altLang="zh-CN" sz="2200" b="1" dirty="0">
              <a:solidFill>
                <a:srgbClr val="00206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  <a:p>
            <a:pPr eaLnBrk="0" hangingPunct="0"/>
            <a:r>
              <a:rPr lang="en-US" altLang="zh-CN" sz="2200" b="1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                </a:t>
            </a:r>
            <a:r>
              <a:rPr lang="zh-CN" altLang="en-US" sz="2200" b="1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贷：库存现金</a:t>
            </a:r>
            <a:r>
              <a:rPr lang="en-US" altLang="zh-CN" sz="2200" b="1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    400</a:t>
            </a:r>
            <a:endParaRPr lang="en-US" altLang="zh-CN" sz="2200" b="1" dirty="0">
              <a:solidFill>
                <a:srgbClr val="00206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7414" name="Rectangle 6"/>
          <p:cNvSpPr/>
          <p:nvPr/>
        </p:nvSpPr>
        <p:spPr>
          <a:xfrm>
            <a:off x="1524000" y="4224655"/>
            <a:ext cx="9467850" cy="1169670"/>
          </a:xfrm>
          <a:prstGeom prst="rect">
            <a:avLst/>
          </a:prstGeom>
          <a:noFill/>
          <a:ln w="9525">
            <a:noFill/>
          </a:ln>
        </p:spPr>
        <p:txBody>
          <a:bodyPr wrap="square" anchor="ctr" anchorCtr="0">
            <a:noAutofit/>
          </a:bodyPr>
          <a:p>
            <a:pPr eaLnBrk="0" hangingPunct="0"/>
            <a:r>
              <a:rPr lang="zh-CN" altLang="en-US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（</a:t>
            </a:r>
            <a:r>
              <a:rPr lang="en-US" altLang="zh-CN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3</a:t>
            </a:r>
            <a:r>
              <a:rPr lang="zh-CN" altLang="en-US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）</a:t>
            </a:r>
            <a:r>
              <a:rPr lang="en-US" altLang="zh-CN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4</a:t>
            </a:r>
            <a:r>
              <a:rPr lang="zh-CN" altLang="en-US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日，职工梅梅借支差旅费</a:t>
            </a:r>
            <a:r>
              <a:rPr lang="en-US" altLang="zh-CN" sz="2200" b="1" dirty="0">
                <a:solidFill>
                  <a:srgbClr val="003366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800</a:t>
            </a:r>
            <a:r>
              <a:rPr lang="zh-CN" altLang="en-US" sz="2200" b="1" dirty="0">
                <a:solidFill>
                  <a:srgbClr val="003366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元</a:t>
            </a:r>
            <a:r>
              <a:rPr lang="zh-CN" altLang="en-US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，付给现金。 </a:t>
            </a:r>
            <a:r>
              <a:rPr lang="zh-CN" altLang="en-US" sz="2200" b="1" dirty="0">
                <a:solidFill>
                  <a:srgbClr val="FF00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记</a:t>
            </a:r>
            <a:r>
              <a:rPr lang="en-US" altLang="zh-CN" sz="2200" b="1" dirty="0">
                <a:solidFill>
                  <a:srgbClr val="FF00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3#</a:t>
            </a:r>
            <a:r>
              <a:rPr lang="en-US" altLang="zh-CN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 </a:t>
            </a:r>
            <a:endParaRPr lang="en-US" altLang="zh-CN" sz="2200" b="1" dirty="0">
              <a:solidFill>
                <a:srgbClr val="021203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  <a:p>
            <a:pPr eaLnBrk="0" hangingPunct="0"/>
            <a:r>
              <a:rPr lang="en-US" altLang="zh-CN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       </a:t>
            </a:r>
            <a:r>
              <a:rPr lang="en-US" altLang="zh-CN" sz="2200" b="1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  </a:t>
            </a:r>
            <a:r>
              <a:rPr lang="zh-CN" altLang="en-US" sz="2200" b="1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借：其他应收款</a:t>
            </a:r>
            <a:r>
              <a:rPr lang="en-US" altLang="zh-CN" sz="2200" b="1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-</a:t>
            </a:r>
            <a:r>
              <a:rPr lang="zh-CN" altLang="en-US" sz="2200" b="1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梅梅</a:t>
            </a:r>
            <a:r>
              <a:rPr lang="en-US" altLang="zh-CN" sz="2200" b="1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  800</a:t>
            </a:r>
            <a:endParaRPr lang="en-US" altLang="zh-CN" sz="2200" b="1" dirty="0">
              <a:solidFill>
                <a:srgbClr val="00206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  <a:p>
            <a:pPr eaLnBrk="0" hangingPunct="0"/>
            <a:r>
              <a:rPr lang="en-US" altLang="zh-CN" sz="2200" b="1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                </a:t>
            </a:r>
            <a:r>
              <a:rPr lang="zh-CN" altLang="en-US" sz="2200" b="1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贷：库存现金</a:t>
            </a:r>
            <a:r>
              <a:rPr lang="en-US" altLang="zh-CN" sz="2200" b="1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                 800  </a:t>
            </a:r>
            <a:r>
              <a:rPr lang="en-US" altLang="zh-CN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  </a:t>
            </a:r>
            <a:endParaRPr lang="en-US" altLang="zh-CN" sz="2200" b="1" dirty="0">
              <a:solidFill>
                <a:srgbClr val="021203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7415" name="Rectangle 7"/>
          <p:cNvSpPr/>
          <p:nvPr/>
        </p:nvSpPr>
        <p:spPr>
          <a:xfrm>
            <a:off x="1524000" y="5306695"/>
            <a:ext cx="9145270" cy="1106805"/>
          </a:xfrm>
          <a:prstGeom prst="rect">
            <a:avLst/>
          </a:prstGeom>
          <a:noFill/>
          <a:ln w="9525">
            <a:noFill/>
          </a:ln>
        </p:spPr>
        <p:txBody>
          <a:bodyPr wrap="square" anchor="ctr" anchorCtr="0">
            <a:spAutoFit/>
          </a:bodyPr>
          <a:p>
            <a:pPr eaLnBrk="0" hangingPunct="0"/>
            <a:r>
              <a:rPr lang="zh-CN" altLang="en-US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（</a:t>
            </a:r>
            <a:r>
              <a:rPr lang="en-US" altLang="zh-CN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4</a:t>
            </a:r>
            <a:r>
              <a:rPr lang="zh-CN" altLang="en-US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）</a:t>
            </a:r>
            <a:r>
              <a:rPr lang="en-US" altLang="zh-CN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5</a:t>
            </a:r>
            <a:r>
              <a:rPr lang="zh-CN" altLang="en-US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日，收回海怡工厂欠款</a:t>
            </a:r>
            <a:r>
              <a:rPr lang="en-US" altLang="zh-CN" sz="2200" b="1" dirty="0">
                <a:solidFill>
                  <a:srgbClr val="003366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500</a:t>
            </a:r>
            <a:r>
              <a:rPr lang="zh-CN" altLang="en-US" sz="2200" b="1" dirty="0">
                <a:solidFill>
                  <a:srgbClr val="003366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元</a:t>
            </a:r>
            <a:r>
              <a:rPr lang="zh-CN" altLang="en-US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现金。 </a:t>
            </a:r>
            <a:r>
              <a:rPr lang="zh-CN" altLang="en-US" sz="2200" b="1" dirty="0">
                <a:solidFill>
                  <a:srgbClr val="FF00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记</a:t>
            </a:r>
            <a:r>
              <a:rPr lang="en-US" altLang="zh-CN" sz="2200" b="1" dirty="0">
                <a:solidFill>
                  <a:srgbClr val="FF00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4#</a:t>
            </a:r>
            <a:endParaRPr lang="en-US" altLang="zh-CN" sz="2200" b="1" dirty="0">
              <a:solidFill>
                <a:srgbClr val="FF00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  <a:p>
            <a:pPr eaLnBrk="0" hangingPunct="0"/>
            <a:r>
              <a:rPr lang="en-US" altLang="zh-CN" sz="2200" b="1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         </a:t>
            </a:r>
            <a:r>
              <a:rPr lang="zh-CN" altLang="en-US" sz="2200" b="1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借：库存现金</a:t>
            </a:r>
            <a:r>
              <a:rPr lang="en-US" altLang="zh-CN" sz="2200" b="1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  500</a:t>
            </a:r>
            <a:endParaRPr lang="en-US" altLang="zh-CN" sz="2200" b="1" dirty="0">
              <a:solidFill>
                <a:srgbClr val="00206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  <a:p>
            <a:pPr eaLnBrk="0" hangingPunct="0"/>
            <a:r>
              <a:rPr lang="en-US" altLang="zh-CN" sz="2200" b="1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              </a:t>
            </a:r>
            <a:r>
              <a:rPr lang="zh-CN" altLang="en-US" sz="2200" b="1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贷：应收账款</a:t>
            </a:r>
            <a:r>
              <a:rPr lang="en-US" altLang="zh-CN" sz="2200" b="1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-</a:t>
            </a:r>
            <a:r>
              <a:rPr lang="zh-CN" altLang="en-US" sz="2200" b="1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海怡工厂</a:t>
            </a:r>
            <a:r>
              <a:rPr lang="en-US" altLang="zh-CN" sz="2200" b="1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  500</a:t>
            </a:r>
            <a:endParaRPr lang="en-US" altLang="zh-CN" sz="2200" b="1" dirty="0">
              <a:solidFill>
                <a:srgbClr val="00206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7416" name="Rectangle 8"/>
          <p:cNvSpPr/>
          <p:nvPr/>
        </p:nvSpPr>
        <p:spPr>
          <a:xfrm>
            <a:off x="1524000" y="2058035"/>
            <a:ext cx="9753600" cy="110680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eaLnBrk="0" hangingPunct="0"/>
            <a:r>
              <a:rPr lang="zh-CN" altLang="en-US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（</a:t>
            </a:r>
            <a:r>
              <a:rPr lang="en-US" altLang="zh-CN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1</a:t>
            </a:r>
            <a:r>
              <a:rPr lang="zh-CN" altLang="en-US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）</a:t>
            </a:r>
            <a:r>
              <a:rPr lang="en-US" altLang="zh-CN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1</a:t>
            </a:r>
            <a:r>
              <a:rPr lang="zh-CN" altLang="en-US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日，开出支票提取现金</a:t>
            </a:r>
            <a:r>
              <a:rPr lang="en-US" altLang="zh-CN" sz="2200" b="1" dirty="0">
                <a:solidFill>
                  <a:srgbClr val="003366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1000</a:t>
            </a:r>
            <a:r>
              <a:rPr lang="zh-CN" altLang="en-US" sz="2200" b="1" dirty="0">
                <a:solidFill>
                  <a:srgbClr val="003366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元</a:t>
            </a:r>
            <a:r>
              <a:rPr lang="zh-CN" altLang="en-US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备用。</a:t>
            </a:r>
            <a:r>
              <a:rPr lang="zh-CN" altLang="en-US" sz="2200" b="1" dirty="0">
                <a:solidFill>
                  <a:srgbClr val="FF00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记</a:t>
            </a:r>
            <a:r>
              <a:rPr lang="en-US" altLang="zh-CN" sz="2200" b="1" dirty="0">
                <a:solidFill>
                  <a:srgbClr val="FF00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1#</a:t>
            </a:r>
            <a:endParaRPr lang="en-US" altLang="zh-CN" sz="2200" b="1" dirty="0">
              <a:solidFill>
                <a:srgbClr val="FF00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  <a:p>
            <a:pPr eaLnBrk="0" hangingPunct="0"/>
            <a:r>
              <a:rPr lang="en-US" altLang="zh-CN" sz="2200" b="1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         </a:t>
            </a:r>
            <a:r>
              <a:rPr lang="zh-CN" altLang="en-US" sz="2200" b="1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借：库存现金</a:t>
            </a:r>
            <a:r>
              <a:rPr lang="en-US" altLang="zh-CN" sz="2200" b="1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  1000</a:t>
            </a:r>
            <a:endParaRPr lang="en-US" altLang="zh-CN" sz="2200" b="1" dirty="0">
              <a:solidFill>
                <a:srgbClr val="00206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  <a:p>
            <a:pPr eaLnBrk="0" hangingPunct="0"/>
            <a:r>
              <a:rPr lang="en-US" altLang="zh-CN" sz="2200" b="1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                </a:t>
            </a:r>
            <a:r>
              <a:rPr lang="zh-CN" altLang="en-US" sz="2200" b="1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贷：银行存款</a:t>
            </a:r>
            <a:r>
              <a:rPr lang="en-US" altLang="zh-CN" sz="2200" b="1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      1000</a:t>
            </a:r>
            <a:endParaRPr lang="en-US" altLang="zh-CN" sz="2200" b="1" dirty="0">
              <a:solidFill>
                <a:srgbClr val="00206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 tmFilter="0,0; .5, 1; 1, 1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 tmFilter="0,0; .5, 1; 1, 1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449"/>
                            </p:stCondLst>
                            <p:childTnLst>
                              <p:par>
                                <p:cTn id="55" presetID="27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7" dur="80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8" dur="80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80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27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2" dur="80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3" dur="80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80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27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7" dur="80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8" dur="80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9" dur="80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27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2" dur="80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3" dur="80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80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27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7" dur="80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8" dur="80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80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27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2" dur="80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3" dur="80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4" dur="80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bldLvl="0" animBg="1"/>
      <p:bldP spid="17411" grpId="0"/>
      <p:bldP spid="17411" grpId="1"/>
      <p:bldP spid="17412" grpId="0"/>
      <p:bldP spid="17412" grpId="1"/>
      <p:bldP spid="17413" grpId="0"/>
      <p:bldP spid="17413" grpId="1"/>
      <p:bldP spid="17414" grpId="0"/>
      <p:bldP spid="17414" grpId="1"/>
      <p:bldP spid="17415" grpId="0"/>
      <p:bldP spid="17415" grpId="1"/>
      <p:bldP spid="17416" grpId="0"/>
      <p:bldP spid="17416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Rectangle 2"/>
          <p:cNvSpPr>
            <a:spLocks noGrp="1"/>
          </p:cNvSpPr>
          <p:nvPr>
            <p:ph type="title"/>
          </p:nvPr>
        </p:nvSpPr>
        <p:spPr>
          <a:xfrm>
            <a:off x="1332865" y="0"/>
            <a:ext cx="9828213" cy="549275"/>
          </a:xfrm>
        </p:spPr>
        <p:txBody>
          <a:bodyPr vert="horz" wrap="square" lIns="91440" tIns="45720" rIns="91440" bIns="45720" anchor="b" anchorCtr="0"/>
          <a:p>
            <a:pPr eaLnBrk="1" hangingPunct="1"/>
            <a:r>
              <a:rPr lang="zh-CN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礼美</a:t>
            </a:r>
            <a:r>
              <a:rPr lang="zh-CN" altLang="en-US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工厂</a:t>
            </a:r>
            <a:r>
              <a:rPr lang="en-US" altLang="zh-CN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20*4</a:t>
            </a:r>
            <a:r>
              <a:rPr lang="zh-CN" altLang="en-US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年</a:t>
            </a:r>
            <a:r>
              <a:rPr lang="en-US" altLang="zh-CN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9</a:t>
            </a:r>
            <a:r>
              <a:rPr lang="zh-CN" altLang="en-US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月</a:t>
            </a:r>
            <a:r>
              <a:rPr lang="en-US" altLang="zh-CN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1</a:t>
            </a:r>
            <a:r>
              <a:rPr lang="zh-CN" altLang="en-US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日库存现金日记账余额为</a:t>
            </a:r>
            <a:r>
              <a:rPr lang="en-US" altLang="zh-CN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1000</a:t>
            </a:r>
            <a:r>
              <a:rPr lang="zh-CN" altLang="en-US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元。</a:t>
            </a:r>
            <a:endParaRPr lang="en-US" altLang="zh-CN" b="1" dirty="0">
              <a:solidFill>
                <a:srgbClr val="021203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435" name="Rectangle 3"/>
          <p:cNvSpPr/>
          <p:nvPr/>
        </p:nvSpPr>
        <p:spPr>
          <a:xfrm>
            <a:off x="4440238" y="985838"/>
            <a:ext cx="5903912" cy="76835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r>
              <a:rPr lang="zh-CN" altLang="en-US" sz="2200" b="1" dirty="0">
                <a:latin typeface="方正粗黑宋简体" panose="02000000000000000000" charset="-122"/>
                <a:ea typeface="方正大黑体_GBK" panose="02010600010101010101" charset="-122"/>
              </a:rPr>
              <a:t>库 存 现 金 日 记 账</a:t>
            </a:r>
            <a:endParaRPr lang="zh-CN" altLang="en-US" sz="2200" b="1" dirty="0">
              <a:latin typeface="方正粗黑宋简体" panose="02000000000000000000" charset="-122"/>
              <a:ea typeface="方正大黑体_GBK" panose="02010600010101010101" charset="-122"/>
            </a:endParaRPr>
          </a:p>
          <a:p>
            <a:pPr eaLnBrk="0" hangingPunct="0"/>
            <a:endParaRPr lang="zh-CN" altLang="en-US" sz="2200" b="1" dirty="0"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graphicFrame>
        <p:nvGraphicFramePr>
          <p:cNvPr id="18436" name="Group 4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781685" y="1323975"/>
          <a:ext cx="10204450" cy="5027930"/>
        </p:xfrm>
        <a:graphic>
          <a:graphicData uri="http://schemas.openxmlformats.org/drawingml/2006/table">
            <a:tbl>
              <a:tblPr/>
              <a:tblGrid>
                <a:gridCol w="675005"/>
                <a:gridCol w="641350"/>
                <a:gridCol w="1040130"/>
                <a:gridCol w="2009140"/>
                <a:gridCol w="1769110"/>
                <a:gridCol w="1276985"/>
                <a:gridCol w="1045845"/>
                <a:gridCol w="713105"/>
                <a:gridCol w="1033780"/>
              </a:tblGrid>
              <a:tr h="64008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        </a:t>
                      </a:r>
                      <a:r>
                        <a:rPr kumimoji="0" lang="zh-CN" alt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年 </a:t>
                      </a:r>
                      <a:endParaRPr kumimoji="0" lang="zh-CN" altLang="en-US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凭 证</a:t>
                      </a:r>
                      <a:endParaRPr kumimoji="0" lang="zh-CN" altLang="en-US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字 号</a:t>
                      </a:r>
                      <a:endParaRPr kumimoji="0" lang="zh-CN" altLang="en-US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摘  要</a:t>
                      </a:r>
                      <a:endParaRPr kumimoji="0" lang="zh-CN" altLang="en-US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对方科目</a:t>
                      </a:r>
                      <a:endParaRPr kumimoji="0" lang="zh-CN" altLang="en-US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借 方</a:t>
                      </a:r>
                      <a:endParaRPr kumimoji="0" lang="zh-CN" altLang="en-US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贷 方</a:t>
                      </a:r>
                      <a:endParaRPr kumimoji="0" lang="zh-CN" altLang="en-US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借或贷 </a:t>
                      </a:r>
                      <a:endParaRPr kumimoji="0" lang="zh-CN" altLang="en-US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余额</a:t>
                      </a:r>
                      <a:endParaRPr kumimoji="0" lang="zh-CN" altLang="en-US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29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月 </a:t>
                      </a:r>
                      <a:endParaRPr kumimoji="0" lang="zh-CN" altLang="en-US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日</a:t>
                      </a:r>
                      <a:endParaRPr kumimoji="0" lang="zh-CN" altLang="en-US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cPr/>
                </a:tc>
                <a:tc vMerge="1">
                  <a:tcPr/>
                </a:tc>
                <a:tc vMerge="1">
                  <a:tcPr/>
                </a:tc>
                <a:tc vMerge="1">
                  <a:tcPr/>
                </a:tc>
                <a:tc vMerge="1">
                  <a:tcPr/>
                </a:tc>
                <a:tc vMerge="1">
                  <a:tcPr/>
                </a:tc>
                <a:tc vMerge="1">
                  <a:tcPr/>
                </a:tc>
              </a:tr>
              <a:tr h="6737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8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8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    </a:t>
                      </a:r>
                      <a:endParaRPr kumimoji="0" lang="en-US" altLang="zh-CN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1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2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8520" name="Rectangle 88"/>
          <p:cNvSpPr/>
          <p:nvPr/>
        </p:nvSpPr>
        <p:spPr>
          <a:xfrm>
            <a:off x="781685" y="1412875"/>
            <a:ext cx="810260" cy="42989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eaLnBrk="0" hangingPunct="0"/>
            <a:r>
              <a:rPr lang="en-US" altLang="zh-CN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20*4</a:t>
            </a:r>
            <a:endParaRPr lang="en-US" altLang="zh-CN" sz="22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21" name="Rectangle 89"/>
          <p:cNvSpPr/>
          <p:nvPr/>
        </p:nvSpPr>
        <p:spPr>
          <a:xfrm>
            <a:off x="871220" y="2637155"/>
            <a:ext cx="461645" cy="42989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eaLnBrk="0" hangingPunct="0"/>
            <a:r>
              <a:rPr lang="en-US" altLang="zh-CN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9</a:t>
            </a:r>
            <a:endParaRPr lang="en-US" altLang="zh-CN" sz="22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22" name="Rectangle 90"/>
          <p:cNvSpPr/>
          <p:nvPr/>
        </p:nvSpPr>
        <p:spPr>
          <a:xfrm>
            <a:off x="1591945" y="2655888"/>
            <a:ext cx="343535" cy="42989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eaLnBrk="0" hangingPunct="0"/>
            <a:r>
              <a:rPr lang="en-US" altLang="zh-CN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1</a:t>
            </a:r>
            <a:endParaRPr lang="en-US" altLang="zh-CN" sz="22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23" name="Rectangle 91"/>
          <p:cNvSpPr/>
          <p:nvPr/>
        </p:nvSpPr>
        <p:spPr>
          <a:xfrm>
            <a:off x="3462020" y="2573655"/>
            <a:ext cx="1482725" cy="42989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eaLnBrk="0" hangingPunct="0"/>
            <a:r>
              <a:rPr lang="zh-CN" altLang="en-US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期初余额</a:t>
            </a:r>
            <a:endParaRPr lang="zh-CN" altLang="en-US" sz="22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24" name="Rectangle 92"/>
          <p:cNvSpPr/>
          <p:nvPr/>
        </p:nvSpPr>
        <p:spPr>
          <a:xfrm>
            <a:off x="9191625" y="2636838"/>
            <a:ext cx="463550" cy="42989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eaLnBrk="0" hangingPunct="0"/>
            <a:r>
              <a:rPr lang="zh-CN" altLang="en-US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借</a:t>
            </a:r>
            <a:endParaRPr lang="zh-CN" altLang="en-US" sz="22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25" name="Rectangle 93"/>
          <p:cNvSpPr/>
          <p:nvPr/>
        </p:nvSpPr>
        <p:spPr>
          <a:xfrm>
            <a:off x="9908223" y="2636838"/>
            <a:ext cx="917575" cy="42989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1000</a:t>
            </a:r>
            <a:endParaRPr lang="en-US" altLang="zh-CN" sz="22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26" name="Rectangle 94"/>
          <p:cNvSpPr/>
          <p:nvPr/>
        </p:nvSpPr>
        <p:spPr>
          <a:xfrm>
            <a:off x="1591945" y="3338830"/>
            <a:ext cx="343535" cy="42989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en-US" altLang="zh-CN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1</a:t>
            </a:r>
            <a:endParaRPr lang="en-US" altLang="zh-CN" sz="22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27" name="Rectangle 95"/>
          <p:cNvSpPr/>
          <p:nvPr/>
        </p:nvSpPr>
        <p:spPr>
          <a:xfrm>
            <a:off x="2222183" y="3283585"/>
            <a:ext cx="1152525" cy="42989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记</a:t>
            </a:r>
            <a:r>
              <a:rPr lang="en-US" altLang="zh-CN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1#</a:t>
            </a:r>
            <a:endParaRPr lang="en-US" altLang="zh-CN" sz="22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28" name="Rectangle 96"/>
          <p:cNvSpPr/>
          <p:nvPr/>
        </p:nvSpPr>
        <p:spPr>
          <a:xfrm>
            <a:off x="3647758" y="3283268"/>
            <a:ext cx="1296987" cy="42989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提现</a:t>
            </a:r>
            <a:endParaRPr lang="zh-CN" altLang="en-US" sz="22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29" name="Rectangle 97"/>
          <p:cNvSpPr/>
          <p:nvPr/>
        </p:nvSpPr>
        <p:spPr>
          <a:xfrm>
            <a:off x="5239385" y="3283585"/>
            <a:ext cx="1532890" cy="42989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银行存款</a:t>
            </a:r>
            <a:endParaRPr lang="zh-CN" altLang="en-US" sz="22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30" name="Rectangle 98"/>
          <p:cNvSpPr/>
          <p:nvPr/>
        </p:nvSpPr>
        <p:spPr>
          <a:xfrm>
            <a:off x="7045960" y="3283585"/>
            <a:ext cx="1007110" cy="42989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eaLnBrk="0" hangingPunct="0"/>
            <a:r>
              <a:rPr lang="en-US" altLang="zh-CN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1000</a:t>
            </a:r>
            <a:endParaRPr lang="en-US" altLang="zh-CN" sz="22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31" name="Rectangle 99"/>
          <p:cNvSpPr/>
          <p:nvPr/>
        </p:nvSpPr>
        <p:spPr>
          <a:xfrm>
            <a:off x="9191625" y="3355975"/>
            <a:ext cx="463550" cy="42989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eaLnBrk="0" hangingPunct="0"/>
            <a:r>
              <a:rPr lang="zh-CN" altLang="en-US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借</a:t>
            </a:r>
            <a:endParaRPr lang="zh-CN" altLang="en-US" sz="22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32" name="Rectangle 100"/>
          <p:cNvSpPr/>
          <p:nvPr/>
        </p:nvSpPr>
        <p:spPr>
          <a:xfrm>
            <a:off x="9962198" y="3338830"/>
            <a:ext cx="917575" cy="42989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en-US" altLang="zh-CN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2000</a:t>
            </a:r>
            <a:endParaRPr lang="en-US" altLang="zh-CN" sz="22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33" name="Rectangle 101"/>
          <p:cNvSpPr/>
          <p:nvPr/>
        </p:nvSpPr>
        <p:spPr>
          <a:xfrm>
            <a:off x="1591945" y="4455478"/>
            <a:ext cx="343535" cy="42989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eaLnBrk="0" hangingPunct="0"/>
            <a:r>
              <a:rPr lang="en-US" altLang="zh-CN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2</a:t>
            </a:r>
            <a:endParaRPr lang="en-US" altLang="zh-CN" sz="22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34" name="Rectangle 102"/>
          <p:cNvSpPr/>
          <p:nvPr/>
        </p:nvSpPr>
        <p:spPr>
          <a:xfrm>
            <a:off x="2222183" y="4455795"/>
            <a:ext cx="1152525" cy="42989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记</a:t>
            </a:r>
            <a:r>
              <a:rPr lang="en-US" altLang="zh-CN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2#</a:t>
            </a:r>
            <a:endParaRPr lang="en-US" altLang="zh-CN" sz="22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35" name="Rectangle 103"/>
          <p:cNvSpPr/>
          <p:nvPr/>
        </p:nvSpPr>
        <p:spPr>
          <a:xfrm>
            <a:off x="3647758" y="4455795"/>
            <a:ext cx="1296987" cy="42989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存款</a:t>
            </a:r>
            <a:endParaRPr lang="zh-CN" altLang="en-US" sz="22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36" name="Rectangle 104"/>
          <p:cNvSpPr/>
          <p:nvPr/>
        </p:nvSpPr>
        <p:spPr>
          <a:xfrm>
            <a:off x="5239068" y="4514850"/>
            <a:ext cx="2122487" cy="42989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银行存款</a:t>
            </a:r>
            <a:endParaRPr lang="zh-CN" altLang="en-US" sz="22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37" name="Rectangle 105"/>
          <p:cNvSpPr/>
          <p:nvPr/>
        </p:nvSpPr>
        <p:spPr>
          <a:xfrm>
            <a:off x="8156575" y="4514533"/>
            <a:ext cx="1152525" cy="42989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en-US" altLang="zh-CN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400</a:t>
            </a:r>
            <a:endParaRPr lang="en-US" altLang="zh-CN" sz="22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38" name="Rectangle 106"/>
          <p:cNvSpPr/>
          <p:nvPr/>
        </p:nvSpPr>
        <p:spPr>
          <a:xfrm>
            <a:off x="9193213" y="4514850"/>
            <a:ext cx="463550" cy="42989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eaLnBrk="0" hangingPunct="0"/>
            <a:r>
              <a:rPr lang="zh-CN" altLang="en-US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借</a:t>
            </a:r>
            <a:endParaRPr lang="zh-CN" altLang="en-US" sz="22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39" name="Rectangle 107"/>
          <p:cNvSpPr/>
          <p:nvPr/>
        </p:nvSpPr>
        <p:spPr>
          <a:xfrm>
            <a:off x="9962198" y="4455478"/>
            <a:ext cx="917575" cy="42989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</a:pPr>
            <a:r>
              <a:rPr lang="en-US" altLang="zh-CN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1600</a:t>
            </a:r>
            <a:endParaRPr lang="en-US" altLang="zh-CN" sz="22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40" name="Rectangle 108"/>
          <p:cNvSpPr/>
          <p:nvPr/>
        </p:nvSpPr>
        <p:spPr>
          <a:xfrm>
            <a:off x="1591628" y="5071745"/>
            <a:ext cx="343535" cy="42989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eaLnBrk="0" hangingPunct="0"/>
            <a:r>
              <a:rPr lang="en-US" altLang="zh-CN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4</a:t>
            </a:r>
            <a:endParaRPr lang="en-US" altLang="zh-CN" sz="22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41" name="Rectangle 109"/>
          <p:cNvSpPr/>
          <p:nvPr/>
        </p:nvSpPr>
        <p:spPr>
          <a:xfrm>
            <a:off x="2222183" y="5004435"/>
            <a:ext cx="1152525" cy="42989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记</a:t>
            </a:r>
            <a:r>
              <a:rPr lang="en-US" altLang="zh-CN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3#</a:t>
            </a:r>
            <a:endParaRPr lang="en-US" altLang="zh-CN" sz="22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42" name="Rectangle 110"/>
          <p:cNvSpPr/>
          <p:nvPr/>
        </p:nvSpPr>
        <p:spPr>
          <a:xfrm>
            <a:off x="3438525" y="4944428"/>
            <a:ext cx="2843213" cy="42989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借支差旅费</a:t>
            </a:r>
            <a:endParaRPr lang="zh-CN" altLang="en-US" sz="22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43" name="Rectangle 111"/>
          <p:cNvSpPr/>
          <p:nvPr/>
        </p:nvSpPr>
        <p:spPr>
          <a:xfrm>
            <a:off x="5239385" y="5071745"/>
            <a:ext cx="2592388" cy="42989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其他应收款</a:t>
            </a:r>
            <a:endParaRPr lang="zh-CN" altLang="en-US" sz="22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44" name="Rectangle 112"/>
          <p:cNvSpPr/>
          <p:nvPr/>
        </p:nvSpPr>
        <p:spPr>
          <a:xfrm>
            <a:off x="8156575" y="5140643"/>
            <a:ext cx="1152525" cy="42989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</a:pPr>
            <a:r>
              <a:rPr lang="en-US" altLang="zh-CN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800</a:t>
            </a:r>
            <a:endParaRPr lang="en-US" altLang="zh-CN" sz="22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45" name="Rectangle 113"/>
          <p:cNvSpPr/>
          <p:nvPr/>
        </p:nvSpPr>
        <p:spPr>
          <a:xfrm>
            <a:off x="9193530" y="5140960"/>
            <a:ext cx="463550" cy="42989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eaLnBrk="0" hangingPunct="0"/>
            <a:r>
              <a:rPr lang="zh-CN" altLang="en-US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借</a:t>
            </a:r>
            <a:endParaRPr lang="zh-CN" altLang="en-US" sz="22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46" name="Rectangle 114"/>
          <p:cNvSpPr/>
          <p:nvPr/>
        </p:nvSpPr>
        <p:spPr>
          <a:xfrm>
            <a:off x="9962515" y="5071428"/>
            <a:ext cx="814388" cy="42989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en-US" altLang="zh-CN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 800</a:t>
            </a:r>
            <a:endParaRPr lang="en-US" altLang="zh-CN" sz="22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47" name="Rectangle 115"/>
          <p:cNvSpPr/>
          <p:nvPr/>
        </p:nvSpPr>
        <p:spPr>
          <a:xfrm>
            <a:off x="9908223" y="5689600"/>
            <a:ext cx="917575" cy="42989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en-US" altLang="zh-CN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1300</a:t>
            </a:r>
            <a:endParaRPr lang="en-US" altLang="zh-CN" sz="22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48" name="Rectangle 116"/>
          <p:cNvSpPr/>
          <p:nvPr/>
        </p:nvSpPr>
        <p:spPr>
          <a:xfrm>
            <a:off x="9193530" y="5689283"/>
            <a:ext cx="463550" cy="42989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eaLnBrk="0" hangingPunct="0"/>
            <a:r>
              <a:rPr lang="zh-CN" altLang="en-US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借</a:t>
            </a:r>
            <a:endParaRPr lang="zh-CN" altLang="en-US" sz="22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49" name="Rectangle 117"/>
          <p:cNvSpPr/>
          <p:nvPr/>
        </p:nvSpPr>
        <p:spPr>
          <a:xfrm>
            <a:off x="7191375" y="5689283"/>
            <a:ext cx="745490" cy="42989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eaLnBrk="0" hangingPunct="0"/>
            <a:r>
              <a:rPr lang="en-US" altLang="zh-CN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 500</a:t>
            </a:r>
            <a:endParaRPr lang="en-US" altLang="zh-CN" sz="22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50" name="Rectangle 118"/>
          <p:cNvSpPr/>
          <p:nvPr/>
        </p:nvSpPr>
        <p:spPr>
          <a:xfrm>
            <a:off x="5239385" y="5689283"/>
            <a:ext cx="2122488" cy="42989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应收账款</a:t>
            </a:r>
            <a:endParaRPr lang="zh-CN" altLang="en-US" sz="22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51" name="Rectangle 119"/>
          <p:cNvSpPr/>
          <p:nvPr/>
        </p:nvSpPr>
        <p:spPr>
          <a:xfrm>
            <a:off x="3438525" y="5630228"/>
            <a:ext cx="2328863" cy="42989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收回欠款</a:t>
            </a:r>
            <a:endParaRPr lang="zh-CN" altLang="en-US" sz="22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52" name="Rectangle 120"/>
          <p:cNvSpPr/>
          <p:nvPr/>
        </p:nvSpPr>
        <p:spPr>
          <a:xfrm>
            <a:off x="2222183" y="5630545"/>
            <a:ext cx="1152525" cy="42989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记</a:t>
            </a:r>
            <a:r>
              <a:rPr lang="en-US" altLang="zh-CN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4#</a:t>
            </a:r>
            <a:endParaRPr lang="en-US" altLang="zh-CN" sz="22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53" name="Rectangle 121"/>
          <p:cNvSpPr/>
          <p:nvPr/>
        </p:nvSpPr>
        <p:spPr>
          <a:xfrm>
            <a:off x="1591628" y="5689283"/>
            <a:ext cx="343535" cy="42989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eaLnBrk="0" hangingPunct="0"/>
            <a:r>
              <a:rPr lang="en-US" altLang="zh-CN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5</a:t>
            </a:r>
            <a:endParaRPr lang="en-US" altLang="zh-CN" sz="22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54" name="Rectangle 122"/>
          <p:cNvSpPr/>
          <p:nvPr/>
        </p:nvSpPr>
        <p:spPr>
          <a:xfrm>
            <a:off x="1709420" y="124778"/>
            <a:ext cx="9540875" cy="110680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（</a:t>
            </a:r>
            <a:r>
              <a:rPr lang="en-US" altLang="zh-CN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1</a:t>
            </a:r>
            <a:r>
              <a:rPr lang="zh-CN" altLang="en-US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）</a:t>
            </a:r>
            <a:r>
              <a:rPr lang="zh-CN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提现</a:t>
            </a:r>
            <a:r>
              <a:rPr lang="en-US" altLang="zh-CN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 </a:t>
            </a:r>
            <a:r>
              <a:rPr lang="zh-CN" altLang="en-US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记</a:t>
            </a:r>
            <a:r>
              <a:rPr lang="en-US" altLang="zh-CN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1#</a:t>
            </a:r>
            <a:r>
              <a:rPr lang="zh-CN" altLang="en-US" sz="2200" b="1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借：库存现金</a:t>
            </a:r>
            <a:r>
              <a:rPr lang="en-US" altLang="zh-CN" sz="2200" b="1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  1000</a:t>
            </a:r>
            <a:endParaRPr lang="en-US" altLang="zh-CN" sz="2200" b="1" dirty="0">
              <a:solidFill>
                <a:srgbClr val="00206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  <a:p>
            <a:pPr eaLnBrk="0" hangingPunct="0"/>
            <a:r>
              <a:rPr lang="en-US" altLang="zh-CN" sz="2200" b="1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                             </a:t>
            </a:r>
            <a:r>
              <a:rPr lang="zh-CN" altLang="en-US" sz="2200" b="1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贷：银行存款</a:t>
            </a:r>
            <a:r>
              <a:rPr lang="en-US" altLang="zh-CN" sz="2200" b="1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      1000</a:t>
            </a:r>
            <a:endParaRPr lang="en-US" altLang="zh-CN" sz="2200" b="1" dirty="0">
              <a:solidFill>
                <a:srgbClr val="00206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  <a:p>
            <a:pPr eaLnBrk="0" hangingPunct="0"/>
            <a:endParaRPr lang="en-US" altLang="zh-CN" sz="2200" b="1" dirty="0">
              <a:solidFill>
                <a:srgbClr val="00206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55" name="Rectangle 123"/>
          <p:cNvSpPr/>
          <p:nvPr/>
        </p:nvSpPr>
        <p:spPr>
          <a:xfrm>
            <a:off x="1099185" y="213995"/>
            <a:ext cx="5182870" cy="1198880"/>
          </a:xfrm>
          <a:prstGeom prst="rect">
            <a:avLst/>
          </a:prstGeom>
          <a:noFill/>
          <a:ln w="9525">
            <a:noFill/>
          </a:ln>
        </p:spPr>
        <p:txBody>
          <a:bodyPr wrap="square" anchor="ctr" anchorCtr="0">
            <a:noAutofit/>
          </a:bodyPr>
          <a:p>
            <a:pPr algn="l" eaLnBrk="0" hangingPunct="0"/>
            <a:r>
              <a:rPr lang="zh-CN" altLang="en-US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（</a:t>
            </a:r>
            <a:r>
              <a:rPr lang="en-US" altLang="zh-CN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2</a:t>
            </a:r>
            <a:r>
              <a:rPr lang="zh-CN" altLang="en-US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）</a:t>
            </a:r>
            <a:r>
              <a:rPr lang="en-US" altLang="zh-CN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2</a:t>
            </a:r>
            <a:r>
              <a:rPr lang="zh-CN" altLang="en-US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日，</a:t>
            </a:r>
            <a:r>
              <a:rPr lang="zh-CN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存现，</a:t>
            </a:r>
            <a:r>
              <a:rPr lang="zh-CN" altLang="en-US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记</a:t>
            </a:r>
            <a:r>
              <a:rPr lang="en-US" altLang="zh-CN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2#  </a:t>
            </a:r>
            <a:endParaRPr lang="en-US" altLang="zh-CN" sz="2200" b="1" dirty="0">
              <a:solidFill>
                <a:srgbClr val="021203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  <a:p>
            <a:pPr algn="l" eaLnBrk="0" hangingPunct="0"/>
            <a:r>
              <a:rPr lang="en-US" altLang="zh-CN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         </a:t>
            </a:r>
            <a:r>
              <a:rPr lang="zh-CN" altLang="en-US" sz="2200" b="1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借：银行存款</a:t>
            </a:r>
            <a:r>
              <a:rPr lang="en-US" altLang="zh-CN" sz="2200" b="1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  400</a:t>
            </a:r>
            <a:endParaRPr lang="en-US" altLang="zh-CN" sz="2200" b="1" dirty="0">
              <a:solidFill>
                <a:srgbClr val="00206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  <a:p>
            <a:pPr algn="l" eaLnBrk="0" hangingPunct="0"/>
            <a:r>
              <a:rPr lang="en-US" altLang="zh-CN" sz="2200" b="1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                </a:t>
            </a:r>
            <a:r>
              <a:rPr lang="zh-CN" altLang="en-US" sz="2200" b="1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贷：库存现金</a:t>
            </a:r>
            <a:r>
              <a:rPr lang="en-US" altLang="zh-CN" sz="2200" b="1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    400</a:t>
            </a:r>
            <a:endParaRPr lang="en-US" altLang="zh-CN" sz="2200" b="1" dirty="0">
              <a:solidFill>
                <a:srgbClr val="00206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  <a:p>
            <a:pPr eaLnBrk="0" hangingPunct="0"/>
            <a:endParaRPr lang="en-US" altLang="zh-CN" sz="2200" b="1" dirty="0">
              <a:solidFill>
                <a:srgbClr val="021203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56" name="Rectangle 124"/>
          <p:cNvSpPr/>
          <p:nvPr/>
        </p:nvSpPr>
        <p:spPr>
          <a:xfrm>
            <a:off x="1099185" y="54293"/>
            <a:ext cx="7077710" cy="1106805"/>
          </a:xfrm>
          <a:prstGeom prst="rect">
            <a:avLst/>
          </a:prstGeom>
          <a:noFill/>
          <a:ln w="9525">
            <a:noFill/>
          </a:ln>
        </p:spPr>
        <p:txBody>
          <a:bodyPr wrap="square" anchor="ctr" anchorCtr="0">
            <a:spAutoFit/>
          </a:bodyPr>
          <a:p>
            <a:pPr algn="l" eaLnBrk="0" hangingPunct="0"/>
            <a:r>
              <a:rPr lang="zh-CN" altLang="en-US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（</a:t>
            </a:r>
            <a:r>
              <a:rPr lang="en-US" altLang="zh-CN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3</a:t>
            </a:r>
            <a:r>
              <a:rPr lang="zh-CN" altLang="en-US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）</a:t>
            </a:r>
            <a:r>
              <a:rPr lang="en-US" altLang="zh-CN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4</a:t>
            </a:r>
            <a:r>
              <a:rPr lang="zh-CN" altLang="en-US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日，职工梅梅借支差旅费，记</a:t>
            </a:r>
            <a:r>
              <a:rPr lang="en-US" altLang="zh-CN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3#</a:t>
            </a:r>
            <a:r>
              <a:rPr lang="en-US" altLang="zh-CN" sz="2200" b="1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  </a:t>
            </a:r>
            <a:endParaRPr lang="en-US" altLang="zh-CN" sz="2200" b="1" dirty="0">
              <a:solidFill>
                <a:srgbClr val="002060"/>
              </a:solidFill>
              <a:latin typeface="方正粗黑宋简体" panose="02000000000000000000" charset="-122"/>
              <a:ea typeface="方正大黑体_GBK" panose="02010600010101010101" charset="-122"/>
              <a:sym typeface="+mn-ea"/>
            </a:endParaRPr>
          </a:p>
          <a:p>
            <a:pPr algn="l" eaLnBrk="0" hangingPunct="0"/>
            <a:r>
              <a:rPr lang="en-US" altLang="zh-CN" sz="2200" b="1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        </a:t>
            </a:r>
            <a:r>
              <a:rPr lang="zh-CN" altLang="en-US" sz="2200" b="1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借：其他应收款</a:t>
            </a:r>
            <a:r>
              <a:rPr lang="en-US" altLang="zh-CN" sz="2200" b="1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-</a:t>
            </a:r>
            <a:r>
              <a:rPr lang="zh-CN" altLang="en-US" sz="2200" b="1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梅梅</a:t>
            </a:r>
            <a:r>
              <a:rPr lang="en-US" altLang="zh-CN" sz="2200" b="1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  800</a:t>
            </a:r>
            <a:endParaRPr lang="en-US" altLang="zh-CN" sz="2200" b="1" dirty="0">
              <a:solidFill>
                <a:srgbClr val="00206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  <a:p>
            <a:pPr algn="l" eaLnBrk="0" hangingPunct="0"/>
            <a:r>
              <a:rPr lang="en-US" altLang="zh-CN" sz="2200" b="1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                </a:t>
            </a:r>
            <a:r>
              <a:rPr lang="zh-CN" altLang="en-US" sz="2200" b="1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贷：库存现金</a:t>
            </a:r>
            <a:r>
              <a:rPr lang="en-US" altLang="zh-CN" sz="2200" b="1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                 800 </a:t>
            </a:r>
            <a:r>
              <a:rPr lang="en-US" altLang="zh-CN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     </a:t>
            </a:r>
            <a:endParaRPr lang="en-US" altLang="zh-CN" sz="2200" b="1" dirty="0">
              <a:solidFill>
                <a:srgbClr val="021203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57" name="Rectangle 125"/>
          <p:cNvSpPr/>
          <p:nvPr/>
        </p:nvSpPr>
        <p:spPr>
          <a:xfrm>
            <a:off x="990600" y="54293"/>
            <a:ext cx="4974590" cy="1445260"/>
          </a:xfrm>
          <a:prstGeom prst="rect">
            <a:avLst/>
          </a:prstGeom>
          <a:noFill/>
          <a:ln w="9525">
            <a:noFill/>
          </a:ln>
        </p:spPr>
        <p:txBody>
          <a:bodyPr wrap="square" anchor="ctr" anchorCtr="0">
            <a:spAutoFit/>
          </a:bodyPr>
          <a:p>
            <a:pPr algn="l" eaLnBrk="0" hangingPunct="0"/>
            <a:r>
              <a:rPr lang="zh-CN" altLang="en-US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（</a:t>
            </a:r>
            <a:r>
              <a:rPr lang="en-US" altLang="zh-CN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4</a:t>
            </a:r>
            <a:r>
              <a:rPr lang="zh-CN" altLang="en-US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）</a:t>
            </a:r>
            <a:r>
              <a:rPr lang="en-US" altLang="zh-CN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5</a:t>
            </a:r>
            <a:r>
              <a:rPr lang="zh-CN" altLang="en-US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日，收回欠款</a:t>
            </a:r>
            <a:r>
              <a:rPr lang="en-US" altLang="zh-CN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500</a:t>
            </a:r>
            <a:r>
              <a:rPr lang="zh-CN" altLang="en-US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元。记</a:t>
            </a:r>
            <a:r>
              <a:rPr lang="en-US" altLang="zh-CN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4#</a:t>
            </a:r>
            <a:endParaRPr lang="en-US" altLang="zh-CN" sz="2200" b="1" dirty="0">
              <a:solidFill>
                <a:srgbClr val="021203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  <a:p>
            <a:pPr algn="l" eaLnBrk="0" hangingPunct="0"/>
            <a:r>
              <a:rPr lang="en-US" altLang="zh-CN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         </a:t>
            </a:r>
            <a:r>
              <a:rPr lang="zh-CN" altLang="en-US" sz="2200" b="1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借：库存现金</a:t>
            </a:r>
            <a:r>
              <a:rPr lang="en-US" altLang="zh-CN" sz="2200" b="1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  500</a:t>
            </a:r>
            <a:endParaRPr lang="en-US" altLang="zh-CN" sz="2200" b="1" dirty="0">
              <a:solidFill>
                <a:srgbClr val="00206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  <a:p>
            <a:pPr algn="l" eaLnBrk="0" hangingPunct="0"/>
            <a:r>
              <a:rPr lang="en-US" altLang="zh-CN" sz="2200" b="1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              </a:t>
            </a:r>
            <a:r>
              <a:rPr lang="zh-CN" altLang="en-US" sz="2200" b="1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贷：应收账款</a:t>
            </a:r>
            <a:r>
              <a:rPr lang="en-US" altLang="zh-CN" sz="2200" b="1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-</a:t>
            </a:r>
            <a:r>
              <a:rPr lang="zh-CN" altLang="en-US" sz="2200" b="1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海怡工厂</a:t>
            </a:r>
            <a:r>
              <a:rPr lang="en-US" altLang="zh-CN" sz="2200" b="1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  500</a:t>
            </a:r>
            <a:endParaRPr lang="en-US" altLang="zh-CN" sz="2200" b="1" dirty="0">
              <a:solidFill>
                <a:srgbClr val="00206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  <a:p>
            <a:pPr eaLnBrk="0" hangingPunct="0"/>
            <a:endParaRPr lang="en-US" altLang="zh-CN" sz="2200" b="1" dirty="0">
              <a:solidFill>
                <a:srgbClr val="021203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28" name="Rectangle 94"/>
          <p:cNvSpPr/>
          <p:nvPr/>
        </p:nvSpPr>
        <p:spPr>
          <a:xfrm>
            <a:off x="1591945" y="3806508"/>
            <a:ext cx="343535" cy="42989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en-US" altLang="zh-CN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1</a:t>
            </a:r>
            <a:endParaRPr lang="en-US" altLang="zh-CN" sz="22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29" name="Rectangle 96"/>
          <p:cNvSpPr/>
          <p:nvPr/>
        </p:nvSpPr>
        <p:spPr>
          <a:xfrm>
            <a:off x="3438525" y="3806825"/>
            <a:ext cx="1619250" cy="42989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本日小计</a:t>
            </a:r>
            <a:endParaRPr lang="zh-CN" altLang="en-US" sz="22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30" name="Rectangle 98"/>
          <p:cNvSpPr/>
          <p:nvPr/>
        </p:nvSpPr>
        <p:spPr>
          <a:xfrm>
            <a:off x="7046278" y="3806508"/>
            <a:ext cx="1223962" cy="42989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en-US" altLang="zh-CN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1000</a:t>
            </a:r>
            <a:endParaRPr lang="en-US" altLang="zh-CN" sz="22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31" name="Rectangle 99"/>
          <p:cNvSpPr/>
          <p:nvPr/>
        </p:nvSpPr>
        <p:spPr>
          <a:xfrm>
            <a:off x="9191308" y="3881120"/>
            <a:ext cx="606425" cy="42989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借</a:t>
            </a:r>
            <a:endParaRPr lang="zh-CN" altLang="en-US" sz="22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32" name="Rectangle 100"/>
          <p:cNvSpPr/>
          <p:nvPr/>
        </p:nvSpPr>
        <p:spPr>
          <a:xfrm>
            <a:off x="9962198" y="3881120"/>
            <a:ext cx="917575" cy="42989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en-US" altLang="zh-CN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2000</a:t>
            </a:r>
            <a:endParaRPr lang="en-US" altLang="zh-CN" sz="22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2" name="圆角矩形标注 1"/>
          <p:cNvSpPr/>
          <p:nvPr/>
        </p:nvSpPr>
        <p:spPr>
          <a:xfrm>
            <a:off x="186055" y="3476625"/>
            <a:ext cx="1105535" cy="1605915"/>
          </a:xfrm>
          <a:prstGeom prst="wedgeRoundRectCallout">
            <a:avLst>
              <a:gd name="adj1" fmla="val 80108"/>
              <a:gd name="adj2" fmla="val -18841"/>
              <a:gd name="adj3" fmla="val 16667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/>
          <a:p>
            <a:endParaRPr kumimoji="0" lang="zh-CN" alt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86055" y="3528060"/>
            <a:ext cx="1147445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rgbClr val="C000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库存现金日记账每天都要算本日小计！！</a:t>
            </a:r>
            <a:endParaRPr lang="zh-CN" altLang="en-US">
              <a:solidFill>
                <a:srgbClr val="C000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4" name="圆角矩形标注 3"/>
          <p:cNvSpPr/>
          <p:nvPr/>
        </p:nvSpPr>
        <p:spPr>
          <a:xfrm>
            <a:off x="186055" y="5176520"/>
            <a:ext cx="1105535" cy="1175385"/>
          </a:xfrm>
          <a:prstGeom prst="wedgeRoundRectCallout">
            <a:avLst>
              <a:gd name="adj1" fmla="val 80108"/>
              <a:gd name="adj2" fmla="val -18841"/>
              <a:gd name="adj3" fmla="val 16667"/>
            </a:avLst>
          </a:prstGeom>
          <a:noFill/>
          <a:ln w="25400" cap="flat" cmpd="sng" algn="ctr">
            <a:solidFill>
              <a:srgbClr val="2D2D8A"/>
            </a:solidFill>
            <a:prstDash val="solid"/>
            <a:headEnd type="none" w="med" len="med"/>
            <a:tailEnd type="none" w="med" len="med"/>
          </a:ln>
          <a:effectLst/>
        </p:spPr>
        <p:style>
          <a:lnRef idx="2">
            <a:schemeClr val="accent6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/>
          <a:p>
            <a:endParaRPr kumimoji="0" lang="zh-CN" alt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5" name="左大括号 4"/>
          <p:cNvSpPr/>
          <p:nvPr/>
        </p:nvSpPr>
        <p:spPr>
          <a:xfrm>
            <a:off x="1591945" y="4601845"/>
            <a:ext cx="111125" cy="1524000"/>
          </a:xfrm>
          <a:prstGeom prst="leftBrac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="horz" wrap="square" lIns="91440" tIns="45720" rIns="91440" bIns="45720" numCol="1" anchor="t" anchorCtr="0" compatLnSpc="1"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en-US" altLang="en-US" sz="2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58445" y="5242560"/>
            <a:ext cx="114744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solidFill>
                  <a:srgbClr val="C000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2</a:t>
            </a:r>
            <a:r>
              <a:rPr lang="zh-CN" altLang="en-US">
                <a:solidFill>
                  <a:srgbClr val="C000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、</a:t>
            </a:r>
            <a:r>
              <a:rPr lang="en-US" altLang="zh-CN">
                <a:solidFill>
                  <a:srgbClr val="C000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3</a:t>
            </a:r>
            <a:r>
              <a:rPr lang="zh-CN" altLang="en-US">
                <a:solidFill>
                  <a:srgbClr val="C000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、</a:t>
            </a:r>
            <a:r>
              <a:rPr lang="en-US" altLang="zh-CN">
                <a:solidFill>
                  <a:srgbClr val="C000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4</a:t>
            </a:r>
            <a:r>
              <a:rPr lang="zh-CN" altLang="en-US">
                <a:solidFill>
                  <a:srgbClr val="C000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日本日小计略！</a:t>
            </a:r>
            <a:endParaRPr lang="zh-CN" altLang="en-US">
              <a:solidFill>
                <a:srgbClr val="C000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8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18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18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18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18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000"/>
                                        <p:tgtEl>
                                          <p:spTgt spid="18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8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8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1000"/>
                                        <p:tgtEl>
                                          <p:spTgt spid="18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1000"/>
                                        <p:tgtEl>
                                          <p:spTgt spid="18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1000"/>
                                        <p:tgtEl>
                                          <p:spTgt spid="18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1000"/>
                                        <p:tgtEl>
                                          <p:spTgt spid="18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1000"/>
                                        <p:tgtEl>
                                          <p:spTgt spid="18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1000"/>
                                        <p:tgtEl>
                                          <p:spTgt spid="18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1000"/>
                                        <p:tgtEl>
                                          <p:spTgt spid="18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1000"/>
                                        <p:tgtEl>
                                          <p:spTgt spid="185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/>
                                        <p:tgtEl>
                                          <p:spTgt spid="18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/>
                                        <p:tgtEl>
                                          <p:spTgt spid="18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00"/>
                            </p:stCondLst>
                            <p:childTnLst>
                              <p:par>
                                <p:cTn id="10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8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8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1000"/>
                                        <p:tgtEl>
                                          <p:spTgt spid="18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1000"/>
                                        <p:tgtEl>
                                          <p:spTgt spid="18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1000"/>
                                        <p:tgtEl>
                                          <p:spTgt spid="18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1000"/>
                                        <p:tgtEl>
                                          <p:spTgt spid="18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1000"/>
                                        <p:tgtEl>
                                          <p:spTgt spid="18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1000"/>
                                        <p:tgtEl>
                                          <p:spTgt spid="18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1000"/>
                                        <p:tgtEl>
                                          <p:spTgt spid="18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" dur="1000"/>
                                        <p:tgtEl>
                                          <p:spTgt spid="185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1000"/>
                                        <p:tgtEl>
                                          <p:spTgt spid="18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/>
                                        <p:tgtEl>
                                          <p:spTgt spid="18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1000"/>
                            </p:stCondLst>
                            <p:childTnLst>
                              <p:par>
                                <p:cTn id="15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18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18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9" dur="1000"/>
                                        <p:tgtEl>
                                          <p:spTgt spid="18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4" dur="1000"/>
                                        <p:tgtEl>
                                          <p:spTgt spid="18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9" dur="1000"/>
                                        <p:tgtEl>
                                          <p:spTgt spid="18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4" dur="1000"/>
                                        <p:tgtEl>
                                          <p:spTgt spid="18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9" dur="1000"/>
                                        <p:tgtEl>
                                          <p:spTgt spid="18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4" dur="1000"/>
                                        <p:tgtEl>
                                          <p:spTgt spid="18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9" dur="1000"/>
                                        <p:tgtEl>
                                          <p:spTgt spid="18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>
                      <p:stCondLst>
                        <p:cond delay="indefinite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" dur="1000"/>
                                        <p:tgtEl>
                                          <p:spTgt spid="185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4" dur="1000"/>
                                        <p:tgtEl>
                                          <p:spTgt spid="18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1000"/>
                                        <p:tgtEl>
                                          <p:spTgt spid="18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" fill="hold">
                            <p:stCondLst>
                              <p:cond delay="1000"/>
                            </p:stCondLst>
                            <p:childTnLst>
                              <p:par>
                                <p:cTn id="19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0" dur="500" fill="hold"/>
                                        <p:tgtEl>
                                          <p:spTgt spid="18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1" dur="500" fill="hold"/>
                                        <p:tgtEl>
                                          <p:spTgt spid="18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fill="hold">
                      <p:stCondLst>
                        <p:cond delay="indefinite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6" dur="1000"/>
                                        <p:tgtEl>
                                          <p:spTgt spid="18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1" dur="1000"/>
                                        <p:tgtEl>
                                          <p:spTgt spid="185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2" fill="hold">
                      <p:stCondLst>
                        <p:cond delay="indefinite"/>
                      </p:stCondLst>
                      <p:childTnLst>
                        <p:par>
                          <p:cTn id="213" fill="hold">
                            <p:stCondLst>
                              <p:cond delay="0"/>
                            </p:stCondLst>
                            <p:childTnLst>
                              <p:par>
                                <p:cTn id="2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6" dur="1000"/>
                                        <p:tgtEl>
                                          <p:spTgt spid="18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7" fill="hold">
                      <p:stCondLst>
                        <p:cond delay="indefinite"/>
                      </p:stCondLst>
                      <p:childTnLst>
                        <p:par>
                          <p:cTn id="218" fill="hold">
                            <p:stCondLst>
                              <p:cond delay="0"/>
                            </p:stCondLst>
                            <p:childTnLst>
                              <p:par>
                                <p:cTn id="2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1" dur="1000"/>
                                        <p:tgtEl>
                                          <p:spTgt spid="18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2" fill="hold">
                      <p:stCondLst>
                        <p:cond delay="indefinite"/>
                      </p:stCondLst>
                      <p:childTnLst>
                        <p:par>
                          <p:cTn id="223" fill="hold">
                            <p:stCondLst>
                              <p:cond delay="0"/>
                            </p:stCondLst>
                            <p:childTnLst>
                              <p:par>
                                <p:cTn id="2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6" dur="1000"/>
                                        <p:tgtEl>
                                          <p:spTgt spid="18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7" fill="hold">
                      <p:stCondLst>
                        <p:cond delay="indefinite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1" dur="1000"/>
                                        <p:tgtEl>
                                          <p:spTgt spid="18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2" fill="hold">
                      <p:stCondLst>
                        <p:cond delay="indefinite"/>
                      </p:stCondLst>
                      <p:childTnLst>
                        <p:par>
                          <p:cTn id="233" fill="hold">
                            <p:stCondLst>
                              <p:cond delay="0"/>
                            </p:stCondLst>
                            <p:childTnLst>
                              <p:par>
                                <p:cTn id="2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6" dur="1000"/>
                                        <p:tgtEl>
                                          <p:spTgt spid="18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7" fill="hold">
                      <p:stCondLst>
                        <p:cond delay="indefinite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1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2" fill="hold">
                      <p:stCondLst>
                        <p:cond delay="indefinite"/>
                      </p:stCondLst>
                      <p:childTnLst>
                        <p:par>
                          <p:cTn id="243" fill="hold">
                            <p:stCondLst>
                              <p:cond delay="0"/>
                            </p:stCondLst>
                            <p:childTnLst>
                              <p:par>
                                <p:cTn id="2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6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7" fill="hold">
                      <p:stCondLst>
                        <p:cond delay="indefinite"/>
                      </p:stCondLst>
                      <p:childTnLst>
                        <p:par>
                          <p:cTn id="248" fill="hold">
                            <p:stCondLst>
                              <p:cond delay="0"/>
                            </p:stCondLst>
                            <p:childTnLst>
                              <p:par>
                                <p:cTn id="2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1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2" fill="hold">
                      <p:stCondLst>
                        <p:cond delay="indefinite"/>
                      </p:stCondLst>
                      <p:childTnLst>
                        <p:par>
                          <p:cTn id="253" fill="hold">
                            <p:stCondLst>
                              <p:cond delay="0"/>
                            </p:stCondLst>
                            <p:childTnLst>
                              <p:par>
                                <p:cTn id="2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6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7" fill="hold">
                      <p:stCondLst>
                        <p:cond delay="indefinite"/>
                      </p:stCondLst>
                      <p:childTnLst>
                        <p:par>
                          <p:cTn id="258" fill="hold">
                            <p:stCondLst>
                              <p:cond delay="0"/>
                            </p:stCondLst>
                            <p:childTnLst>
                              <p:par>
                                <p:cTn id="2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1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2" fill="hold">
                      <p:stCondLst>
                        <p:cond delay="indefinite"/>
                      </p:stCondLst>
                      <p:childTnLst>
                        <p:par>
                          <p:cTn id="263" fill="hold">
                            <p:stCondLst>
                              <p:cond delay="0"/>
                            </p:stCondLst>
                            <p:childTnLst>
                              <p:par>
                                <p:cTn id="2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2" fill="hold">
                      <p:stCondLst>
                        <p:cond delay="indefinite"/>
                      </p:stCondLst>
                      <p:childTnLst>
                        <p:par>
                          <p:cTn id="273" fill="hold">
                            <p:stCondLst>
                              <p:cond delay="0"/>
                            </p:stCondLst>
                            <p:childTnLst>
                              <p:par>
                                <p:cTn id="27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  <p:bldP spid="18434" grpId="1"/>
      <p:bldP spid="18435" grpId="0"/>
      <p:bldP spid="18520" grpId="0"/>
      <p:bldP spid="18521" grpId="0"/>
      <p:bldP spid="18522" grpId="0"/>
      <p:bldP spid="18523" grpId="0"/>
      <p:bldP spid="18524" grpId="0"/>
      <p:bldP spid="18525" grpId="0"/>
      <p:bldP spid="18526" grpId="0"/>
      <p:bldP spid="18527" grpId="0"/>
      <p:bldP spid="18528" grpId="0"/>
      <p:bldP spid="18529" grpId="0"/>
      <p:bldP spid="18530" grpId="0"/>
      <p:bldP spid="18531" grpId="0"/>
      <p:bldP spid="18532" grpId="0"/>
      <p:bldP spid="18533" grpId="0"/>
      <p:bldP spid="18534" grpId="0"/>
      <p:bldP spid="18535" grpId="0"/>
      <p:bldP spid="18536" grpId="0"/>
      <p:bldP spid="18537" grpId="0"/>
      <p:bldP spid="18538" grpId="0"/>
      <p:bldP spid="18539" grpId="0"/>
      <p:bldP spid="18540" grpId="0"/>
      <p:bldP spid="18541" grpId="0"/>
      <p:bldP spid="18542" grpId="0"/>
      <p:bldP spid="18543" grpId="0"/>
      <p:bldP spid="18544" grpId="0"/>
      <p:bldP spid="18545" grpId="0"/>
      <p:bldP spid="18546" grpId="0"/>
      <p:bldP spid="18547" grpId="0"/>
      <p:bldP spid="18548" grpId="0"/>
      <p:bldP spid="18549" grpId="0"/>
      <p:bldP spid="18550" grpId="0"/>
      <p:bldP spid="18551" grpId="0"/>
      <p:bldP spid="18552" grpId="0"/>
      <p:bldP spid="18553" grpId="0"/>
      <p:bldP spid="18554" grpId="0"/>
      <p:bldP spid="18554" grpId="1"/>
      <p:bldP spid="18555" grpId="0"/>
      <p:bldP spid="18555" grpId="1"/>
      <p:bldP spid="18556" grpId="0"/>
      <p:bldP spid="18556" grpId="1"/>
      <p:bldP spid="18557" grpId="0"/>
      <p:bldP spid="128" grpId="0"/>
      <p:bldP spid="129" grpId="0"/>
      <p:bldP spid="130" grpId="0"/>
      <p:bldP spid="131" grpId="0"/>
      <p:bldP spid="132" grpId="0"/>
      <p:bldP spid="2" grpId="0" animBg="1"/>
      <p:bldP spid="3" grpId="0"/>
      <p:bldP spid="6" grpId="0"/>
      <p:bldP spid="4" grpId="0" animBg="1"/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Rectangle 2"/>
          <p:cNvSpPr>
            <a:spLocks noGrp="1"/>
          </p:cNvSpPr>
          <p:nvPr>
            <p:ph type="title"/>
          </p:nvPr>
        </p:nvSpPr>
        <p:spPr>
          <a:xfrm>
            <a:off x="1332865" y="0"/>
            <a:ext cx="9828213" cy="549275"/>
          </a:xfrm>
        </p:spPr>
        <p:txBody>
          <a:bodyPr vert="horz" wrap="square" lIns="91440" tIns="45720" rIns="91440" bIns="45720" anchor="b" anchorCtr="0"/>
          <a:p>
            <a:pPr eaLnBrk="1" hangingPunct="1"/>
            <a:r>
              <a:rPr lang="zh-CN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礼美</a:t>
            </a:r>
            <a:r>
              <a:rPr lang="zh-CN" altLang="en-US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工厂</a:t>
            </a:r>
            <a:r>
              <a:rPr lang="en-US" altLang="zh-CN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20*4</a:t>
            </a:r>
            <a:r>
              <a:rPr lang="zh-CN" altLang="en-US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年</a:t>
            </a:r>
            <a:r>
              <a:rPr lang="en-US" altLang="zh-CN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9</a:t>
            </a:r>
            <a:r>
              <a:rPr lang="zh-CN" altLang="en-US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月</a:t>
            </a:r>
            <a:r>
              <a:rPr lang="en-US" altLang="zh-CN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1</a:t>
            </a:r>
            <a:r>
              <a:rPr lang="zh-CN" altLang="en-US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日库存现金日记账余额为</a:t>
            </a:r>
            <a:r>
              <a:rPr lang="en-US" altLang="zh-CN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1000</a:t>
            </a:r>
            <a:r>
              <a:rPr lang="zh-CN" altLang="en-US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元。</a:t>
            </a:r>
            <a:endParaRPr lang="en-US" altLang="zh-CN" b="1" dirty="0">
              <a:solidFill>
                <a:srgbClr val="021203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435" name="Rectangle 3"/>
          <p:cNvSpPr/>
          <p:nvPr/>
        </p:nvSpPr>
        <p:spPr>
          <a:xfrm>
            <a:off x="4440238" y="985838"/>
            <a:ext cx="5903912" cy="76835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r>
              <a:rPr lang="zh-CN" altLang="en-US" sz="2200" b="1" dirty="0">
                <a:latin typeface="方正粗黑宋简体" panose="02000000000000000000" charset="-122"/>
                <a:ea typeface="方正大黑体_GBK" panose="02010600010101010101" charset="-122"/>
              </a:rPr>
              <a:t>库 存 现 金 日 记 账（多栏式）</a:t>
            </a:r>
            <a:endParaRPr lang="zh-CN" altLang="en-US" sz="2200" b="1" dirty="0">
              <a:latin typeface="方正粗黑宋简体" panose="02000000000000000000" charset="-122"/>
              <a:ea typeface="方正大黑体_GBK" panose="02010600010101010101" charset="-122"/>
            </a:endParaRPr>
          </a:p>
          <a:p>
            <a:pPr eaLnBrk="0" hangingPunct="0"/>
            <a:endParaRPr lang="zh-CN" altLang="en-US" sz="2200" b="1" dirty="0"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20" name="Rectangle 88"/>
          <p:cNvSpPr/>
          <p:nvPr/>
        </p:nvSpPr>
        <p:spPr>
          <a:xfrm>
            <a:off x="899160" y="1499870"/>
            <a:ext cx="810260" cy="42989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eaLnBrk="0" hangingPunct="0"/>
            <a:r>
              <a:rPr lang="en-US" altLang="zh-CN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20*4</a:t>
            </a:r>
            <a:endParaRPr lang="en-US" altLang="zh-CN" sz="22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21" name="Rectangle 89"/>
          <p:cNvSpPr/>
          <p:nvPr/>
        </p:nvSpPr>
        <p:spPr>
          <a:xfrm>
            <a:off x="990600" y="2656205"/>
            <a:ext cx="461645" cy="42989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eaLnBrk="0" hangingPunct="0"/>
            <a:r>
              <a:rPr lang="en-US" altLang="zh-CN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9</a:t>
            </a:r>
            <a:endParaRPr lang="en-US" altLang="zh-CN" sz="22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22" name="Rectangle 90"/>
          <p:cNvSpPr/>
          <p:nvPr/>
        </p:nvSpPr>
        <p:spPr>
          <a:xfrm>
            <a:off x="1591945" y="2665095"/>
            <a:ext cx="428625" cy="42989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eaLnBrk="0" hangingPunct="0"/>
            <a:r>
              <a:rPr lang="en-US" altLang="zh-CN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1</a:t>
            </a:r>
            <a:endParaRPr lang="en-US" altLang="zh-CN" sz="22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23" name="Rectangle 91"/>
          <p:cNvSpPr/>
          <p:nvPr/>
        </p:nvSpPr>
        <p:spPr>
          <a:xfrm>
            <a:off x="2766060" y="2665095"/>
            <a:ext cx="1482725" cy="42989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eaLnBrk="0" hangingPunct="0"/>
            <a:r>
              <a:rPr lang="zh-CN" altLang="en-US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期初余额</a:t>
            </a:r>
            <a:endParaRPr lang="zh-CN" altLang="en-US" sz="22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25" name="Rectangle 93"/>
          <p:cNvSpPr/>
          <p:nvPr/>
        </p:nvSpPr>
        <p:spPr>
          <a:xfrm>
            <a:off x="10424478" y="5712778"/>
            <a:ext cx="917575" cy="42989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1300</a:t>
            </a:r>
            <a:endParaRPr lang="en-US" altLang="zh-CN" sz="22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26" name="Rectangle 94"/>
          <p:cNvSpPr/>
          <p:nvPr/>
        </p:nvSpPr>
        <p:spPr>
          <a:xfrm>
            <a:off x="1591945" y="3086100"/>
            <a:ext cx="428625" cy="42989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en-US" altLang="zh-CN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1</a:t>
            </a:r>
            <a:endParaRPr lang="en-US" altLang="zh-CN" sz="22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27" name="Rectangle 95"/>
          <p:cNvSpPr/>
          <p:nvPr/>
        </p:nvSpPr>
        <p:spPr>
          <a:xfrm>
            <a:off x="2019935" y="3094990"/>
            <a:ext cx="1037590" cy="42989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eaLnBrk="0" hangingPunct="0"/>
            <a:r>
              <a:rPr lang="zh-CN" altLang="en-US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记</a:t>
            </a:r>
            <a:r>
              <a:rPr lang="en-US" altLang="zh-CN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1#</a:t>
            </a:r>
            <a:endParaRPr lang="en-US" altLang="zh-CN" sz="22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28" name="Rectangle 96"/>
          <p:cNvSpPr/>
          <p:nvPr/>
        </p:nvSpPr>
        <p:spPr>
          <a:xfrm>
            <a:off x="3057525" y="3066415"/>
            <a:ext cx="1005205" cy="45847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noAutofit/>
          </a:bodyPr>
          <a:p>
            <a:pPr eaLnBrk="0" hangingPunct="0"/>
            <a:r>
              <a:rPr lang="zh-CN" altLang="en-US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提现</a:t>
            </a:r>
            <a:endParaRPr lang="zh-CN" altLang="en-US" sz="22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29" name="Rectangle 97"/>
          <p:cNvSpPr/>
          <p:nvPr/>
        </p:nvSpPr>
        <p:spPr>
          <a:xfrm>
            <a:off x="4248785" y="1929130"/>
            <a:ext cx="757555" cy="70802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noAutofit/>
          </a:bodyPr>
          <a:p>
            <a:r>
              <a:rPr lang="zh-CN" altLang="en-US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银行</a:t>
            </a:r>
            <a:endParaRPr lang="zh-CN" altLang="en-US" sz="22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  <a:p>
            <a:r>
              <a:rPr lang="zh-CN" altLang="en-US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存款</a:t>
            </a:r>
            <a:endParaRPr lang="zh-CN" altLang="en-US" sz="22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30" name="Rectangle 98"/>
          <p:cNvSpPr/>
          <p:nvPr/>
        </p:nvSpPr>
        <p:spPr>
          <a:xfrm>
            <a:off x="4248785" y="3066415"/>
            <a:ext cx="1007110" cy="39370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noAutofit/>
          </a:bodyPr>
          <a:p>
            <a:pPr eaLnBrk="0" hangingPunct="0"/>
            <a:r>
              <a:rPr lang="en-US" altLang="zh-CN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1000</a:t>
            </a:r>
            <a:endParaRPr lang="en-US" altLang="zh-CN" sz="22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32" name="Rectangle 100"/>
          <p:cNvSpPr/>
          <p:nvPr/>
        </p:nvSpPr>
        <p:spPr>
          <a:xfrm>
            <a:off x="10416223" y="3066415"/>
            <a:ext cx="917575" cy="42989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en-US" altLang="zh-CN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2000</a:t>
            </a:r>
            <a:endParaRPr lang="en-US" altLang="zh-CN" sz="22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33" name="Rectangle 101"/>
          <p:cNvSpPr/>
          <p:nvPr/>
        </p:nvSpPr>
        <p:spPr>
          <a:xfrm>
            <a:off x="1592580" y="3881120"/>
            <a:ext cx="312420" cy="42989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eaLnBrk="0" hangingPunct="0"/>
            <a:r>
              <a:rPr lang="en-US" altLang="zh-CN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2</a:t>
            </a:r>
            <a:endParaRPr lang="en-US" altLang="zh-CN" sz="22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34" name="Rectangle 102"/>
          <p:cNvSpPr/>
          <p:nvPr/>
        </p:nvSpPr>
        <p:spPr>
          <a:xfrm>
            <a:off x="2019935" y="3881120"/>
            <a:ext cx="1037590" cy="42989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记</a:t>
            </a:r>
            <a:r>
              <a:rPr lang="en-US" altLang="zh-CN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2#</a:t>
            </a:r>
            <a:endParaRPr lang="en-US" altLang="zh-CN" sz="22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35" name="Rectangle 103"/>
          <p:cNvSpPr/>
          <p:nvPr/>
        </p:nvSpPr>
        <p:spPr>
          <a:xfrm>
            <a:off x="3057208" y="3881120"/>
            <a:ext cx="1296987" cy="42989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存款</a:t>
            </a:r>
            <a:endParaRPr lang="zh-CN" altLang="en-US" sz="22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36" name="Rectangle 104"/>
          <p:cNvSpPr/>
          <p:nvPr/>
        </p:nvSpPr>
        <p:spPr>
          <a:xfrm>
            <a:off x="7011035" y="1929765"/>
            <a:ext cx="916305" cy="76835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银行</a:t>
            </a:r>
            <a:endParaRPr lang="zh-CN" altLang="en-US" sz="22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  <a:p>
            <a:r>
              <a:rPr lang="zh-CN" altLang="en-US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存款</a:t>
            </a:r>
            <a:endParaRPr lang="zh-CN" altLang="en-US" sz="22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37" name="Rectangle 105"/>
          <p:cNvSpPr/>
          <p:nvPr/>
        </p:nvSpPr>
        <p:spPr>
          <a:xfrm>
            <a:off x="7024370" y="3880803"/>
            <a:ext cx="1152525" cy="42989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en-US" altLang="zh-CN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400</a:t>
            </a:r>
            <a:endParaRPr lang="en-US" altLang="zh-CN" sz="22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39" name="Rectangle 107"/>
          <p:cNvSpPr/>
          <p:nvPr/>
        </p:nvSpPr>
        <p:spPr>
          <a:xfrm>
            <a:off x="10416223" y="3807143"/>
            <a:ext cx="917575" cy="42989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</a:pPr>
            <a:r>
              <a:rPr lang="en-US" altLang="zh-CN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1600</a:t>
            </a:r>
            <a:endParaRPr lang="en-US" altLang="zh-CN" sz="22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40" name="Rectangle 108"/>
          <p:cNvSpPr/>
          <p:nvPr/>
        </p:nvSpPr>
        <p:spPr>
          <a:xfrm>
            <a:off x="1561148" y="4597400"/>
            <a:ext cx="343535" cy="42989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eaLnBrk="0" hangingPunct="0"/>
            <a:r>
              <a:rPr lang="en-US" altLang="zh-CN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4</a:t>
            </a:r>
            <a:endParaRPr lang="en-US" altLang="zh-CN" sz="22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41" name="Rectangle 109"/>
          <p:cNvSpPr/>
          <p:nvPr/>
        </p:nvSpPr>
        <p:spPr>
          <a:xfrm>
            <a:off x="2019300" y="4597400"/>
            <a:ext cx="1038225" cy="43053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noAutofit/>
          </a:bodyPr>
          <a:p>
            <a:r>
              <a:rPr lang="zh-CN" altLang="en-US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记</a:t>
            </a:r>
            <a:r>
              <a:rPr lang="en-US" altLang="zh-CN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3#</a:t>
            </a:r>
            <a:endParaRPr lang="en-US" altLang="zh-CN" sz="22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42" name="Rectangle 110"/>
          <p:cNvSpPr/>
          <p:nvPr/>
        </p:nvSpPr>
        <p:spPr>
          <a:xfrm>
            <a:off x="2686685" y="4596765"/>
            <a:ext cx="1699260" cy="47498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noAutofit/>
          </a:bodyPr>
          <a:p>
            <a:r>
              <a:rPr lang="zh-CN" altLang="en-US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借支差旅费</a:t>
            </a:r>
            <a:endParaRPr lang="zh-CN" altLang="en-US" sz="22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43" name="Rectangle 111"/>
          <p:cNvSpPr/>
          <p:nvPr/>
        </p:nvSpPr>
        <p:spPr>
          <a:xfrm>
            <a:off x="7832090" y="1929765"/>
            <a:ext cx="2592388" cy="768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其他</a:t>
            </a:r>
            <a:endParaRPr lang="zh-CN" altLang="en-US" sz="22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  <a:p>
            <a:pPr eaLnBrk="0" hangingPunct="0"/>
            <a:r>
              <a:rPr lang="zh-CN" altLang="en-US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应收款</a:t>
            </a:r>
            <a:endParaRPr lang="zh-CN" altLang="en-US" sz="22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44" name="Rectangle 112"/>
          <p:cNvSpPr/>
          <p:nvPr/>
        </p:nvSpPr>
        <p:spPr>
          <a:xfrm>
            <a:off x="9329420" y="4598035"/>
            <a:ext cx="922020" cy="42989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</a:pPr>
            <a:r>
              <a:rPr lang="en-US" altLang="zh-CN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1200</a:t>
            </a:r>
            <a:endParaRPr lang="en-US" altLang="zh-CN" sz="22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46" name="Rectangle 114"/>
          <p:cNvSpPr/>
          <p:nvPr/>
        </p:nvSpPr>
        <p:spPr>
          <a:xfrm>
            <a:off x="7832090" y="4597718"/>
            <a:ext cx="814388" cy="42989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en-US" altLang="zh-CN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 800</a:t>
            </a:r>
            <a:endParaRPr lang="en-US" altLang="zh-CN" sz="22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47" name="Rectangle 115"/>
          <p:cNvSpPr/>
          <p:nvPr/>
        </p:nvSpPr>
        <p:spPr>
          <a:xfrm>
            <a:off x="10424478" y="5347335"/>
            <a:ext cx="917575" cy="42989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en-US" altLang="zh-CN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1300</a:t>
            </a:r>
            <a:endParaRPr lang="en-US" altLang="zh-CN" sz="22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49" name="Rectangle 117"/>
          <p:cNvSpPr/>
          <p:nvPr/>
        </p:nvSpPr>
        <p:spPr>
          <a:xfrm>
            <a:off x="4911090" y="5374958"/>
            <a:ext cx="745490" cy="42989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eaLnBrk="0" hangingPunct="0"/>
            <a:r>
              <a:rPr lang="en-US" altLang="zh-CN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 500</a:t>
            </a:r>
            <a:endParaRPr lang="en-US" altLang="zh-CN" sz="22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50" name="Rectangle 118"/>
          <p:cNvSpPr/>
          <p:nvPr/>
        </p:nvSpPr>
        <p:spPr>
          <a:xfrm>
            <a:off x="5006340" y="1929765"/>
            <a:ext cx="906780" cy="76835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eaLnBrk="0" hangingPunct="0"/>
            <a:r>
              <a:rPr lang="zh-CN" altLang="en-US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应收</a:t>
            </a:r>
            <a:endParaRPr lang="zh-CN" altLang="en-US" sz="22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  <a:p>
            <a:pPr eaLnBrk="0" hangingPunct="0"/>
            <a:r>
              <a:rPr lang="zh-CN" altLang="en-US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账款</a:t>
            </a:r>
            <a:endParaRPr lang="zh-CN" altLang="en-US" sz="22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51" name="Rectangle 119"/>
          <p:cNvSpPr/>
          <p:nvPr/>
        </p:nvSpPr>
        <p:spPr>
          <a:xfrm>
            <a:off x="2821305" y="5348605"/>
            <a:ext cx="2329180" cy="48006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noAutofit/>
          </a:bodyPr>
          <a:p>
            <a:r>
              <a:rPr lang="zh-CN" altLang="en-US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收回欠款</a:t>
            </a:r>
            <a:endParaRPr lang="zh-CN" altLang="en-US" sz="22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52" name="Rectangle 120"/>
          <p:cNvSpPr/>
          <p:nvPr/>
        </p:nvSpPr>
        <p:spPr>
          <a:xfrm>
            <a:off x="2019935" y="5347970"/>
            <a:ext cx="1037590" cy="3651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noAutofit/>
          </a:bodyPr>
          <a:p>
            <a:pPr eaLnBrk="0" hangingPunct="0"/>
            <a:r>
              <a:rPr lang="zh-CN" altLang="en-US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记</a:t>
            </a:r>
            <a:r>
              <a:rPr lang="en-US" altLang="zh-CN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4#</a:t>
            </a:r>
            <a:endParaRPr lang="en-US" altLang="zh-CN" sz="22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53" name="Rectangle 121"/>
          <p:cNvSpPr/>
          <p:nvPr/>
        </p:nvSpPr>
        <p:spPr>
          <a:xfrm>
            <a:off x="1561465" y="5347335"/>
            <a:ext cx="343535" cy="48133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noAutofit/>
          </a:bodyPr>
          <a:p>
            <a:pPr eaLnBrk="0" hangingPunct="0"/>
            <a:r>
              <a:rPr lang="en-US" altLang="zh-CN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5</a:t>
            </a:r>
            <a:endParaRPr lang="en-US" altLang="zh-CN" sz="22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54" name="Rectangle 122"/>
          <p:cNvSpPr/>
          <p:nvPr/>
        </p:nvSpPr>
        <p:spPr>
          <a:xfrm>
            <a:off x="1709420" y="124778"/>
            <a:ext cx="9540875" cy="110680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（</a:t>
            </a:r>
            <a:r>
              <a:rPr lang="en-US" altLang="zh-CN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1</a:t>
            </a:r>
            <a:r>
              <a:rPr lang="zh-CN" altLang="en-US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）</a:t>
            </a:r>
            <a:r>
              <a:rPr lang="zh-CN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提现</a:t>
            </a:r>
            <a:r>
              <a:rPr lang="en-US" altLang="zh-CN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 </a:t>
            </a:r>
            <a:r>
              <a:rPr lang="zh-CN" altLang="en-US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记</a:t>
            </a:r>
            <a:r>
              <a:rPr lang="en-US" altLang="zh-CN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1#</a:t>
            </a:r>
            <a:r>
              <a:rPr lang="zh-CN" altLang="en-US" sz="2200" b="1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借：库存现金</a:t>
            </a:r>
            <a:r>
              <a:rPr lang="en-US" altLang="zh-CN" sz="2200" b="1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  1000</a:t>
            </a:r>
            <a:endParaRPr lang="en-US" altLang="zh-CN" sz="2200" b="1" dirty="0">
              <a:solidFill>
                <a:srgbClr val="00206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  <a:p>
            <a:pPr eaLnBrk="0" hangingPunct="0"/>
            <a:r>
              <a:rPr lang="en-US" altLang="zh-CN" sz="2200" b="1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                             </a:t>
            </a:r>
            <a:r>
              <a:rPr lang="zh-CN" altLang="en-US" sz="2200" b="1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贷：银行存款</a:t>
            </a:r>
            <a:r>
              <a:rPr lang="en-US" altLang="zh-CN" sz="2200" b="1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      1000</a:t>
            </a:r>
            <a:endParaRPr lang="en-US" altLang="zh-CN" sz="2200" b="1" dirty="0">
              <a:solidFill>
                <a:srgbClr val="00206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  <a:p>
            <a:pPr eaLnBrk="0" hangingPunct="0"/>
            <a:endParaRPr lang="en-US" altLang="zh-CN" sz="2200" b="1" dirty="0">
              <a:solidFill>
                <a:srgbClr val="00206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55" name="Rectangle 123"/>
          <p:cNvSpPr/>
          <p:nvPr/>
        </p:nvSpPr>
        <p:spPr>
          <a:xfrm>
            <a:off x="1099185" y="213995"/>
            <a:ext cx="5182870" cy="1198880"/>
          </a:xfrm>
          <a:prstGeom prst="rect">
            <a:avLst/>
          </a:prstGeom>
          <a:noFill/>
          <a:ln w="9525">
            <a:noFill/>
          </a:ln>
        </p:spPr>
        <p:txBody>
          <a:bodyPr wrap="square" anchor="ctr" anchorCtr="0">
            <a:noAutofit/>
          </a:bodyPr>
          <a:p>
            <a:pPr algn="l" eaLnBrk="0" hangingPunct="0"/>
            <a:r>
              <a:rPr lang="zh-CN" altLang="en-US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（</a:t>
            </a:r>
            <a:r>
              <a:rPr lang="en-US" altLang="zh-CN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2</a:t>
            </a:r>
            <a:r>
              <a:rPr lang="zh-CN" altLang="en-US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）</a:t>
            </a:r>
            <a:r>
              <a:rPr lang="en-US" altLang="zh-CN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2</a:t>
            </a:r>
            <a:r>
              <a:rPr lang="zh-CN" altLang="en-US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日，</a:t>
            </a:r>
            <a:r>
              <a:rPr lang="zh-CN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存现，</a:t>
            </a:r>
            <a:r>
              <a:rPr lang="zh-CN" altLang="en-US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记</a:t>
            </a:r>
            <a:r>
              <a:rPr lang="en-US" altLang="zh-CN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2#  </a:t>
            </a:r>
            <a:endParaRPr lang="en-US" altLang="zh-CN" sz="2200" b="1" dirty="0">
              <a:solidFill>
                <a:srgbClr val="021203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  <a:p>
            <a:pPr algn="l" eaLnBrk="0" hangingPunct="0"/>
            <a:r>
              <a:rPr lang="en-US" altLang="zh-CN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         </a:t>
            </a:r>
            <a:r>
              <a:rPr lang="zh-CN" altLang="en-US" sz="2200" b="1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借：银行存款</a:t>
            </a:r>
            <a:r>
              <a:rPr lang="en-US" altLang="zh-CN" sz="2200" b="1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  400</a:t>
            </a:r>
            <a:endParaRPr lang="en-US" altLang="zh-CN" sz="2200" b="1" dirty="0">
              <a:solidFill>
                <a:srgbClr val="00206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  <a:p>
            <a:pPr algn="l" eaLnBrk="0" hangingPunct="0"/>
            <a:r>
              <a:rPr lang="en-US" altLang="zh-CN" sz="2200" b="1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                </a:t>
            </a:r>
            <a:r>
              <a:rPr lang="zh-CN" altLang="en-US" sz="2200" b="1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贷：库存现金</a:t>
            </a:r>
            <a:r>
              <a:rPr lang="en-US" altLang="zh-CN" sz="2200" b="1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    400</a:t>
            </a:r>
            <a:endParaRPr lang="en-US" altLang="zh-CN" sz="2200" b="1" dirty="0">
              <a:solidFill>
                <a:srgbClr val="00206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  <a:p>
            <a:pPr eaLnBrk="0" hangingPunct="0"/>
            <a:endParaRPr lang="en-US" altLang="zh-CN" sz="2200" b="1" dirty="0">
              <a:solidFill>
                <a:srgbClr val="021203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56" name="Rectangle 124"/>
          <p:cNvSpPr/>
          <p:nvPr/>
        </p:nvSpPr>
        <p:spPr>
          <a:xfrm>
            <a:off x="1099185" y="54293"/>
            <a:ext cx="7077710" cy="1106805"/>
          </a:xfrm>
          <a:prstGeom prst="rect">
            <a:avLst/>
          </a:prstGeom>
          <a:noFill/>
          <a:ln w="9525">
            <a:noFill/>
          </a:ln>
        </p:spPr>
        <p:txBody>
          <a:bodyPr wrap="square" anchor="ctr" anchorCtr="0">
            <a:spAutoFit/>
          </a:bodyPr>
          <a:p>
            <a:pPr algn="l" eaLnBrk="0" hangingPunct="0"/>
            <a:r>
              <a:rPr lang="zh-CN" altLang="en-US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（</a:t>
            </a:r>
            <a:r>
              <a:rPr lang="en-US" altLang="zh-CN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3</a:t>
            </a:r>
            <a:r>
              <a:rPr lang="zh-CN" altLang="en-US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）</a:t>
            </a:r>
            <a:r>
              <a:rPr lang="en-US" altLang="zh-CN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4</a:t>
            </a:r>
            <a:r>
              <a:rPr lang="zh-CN" altLang="en-US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日，职工梅梅借支差旅费，记</a:t>
            </a:r>
            <a:r>
              <a:rPr lang="en-US" altLang="zh-CN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3#</a:t>
            </a:r>
            <a:r>
              <a:rPr lang="en-US" altLang="zh-CN" sz="2200" b="1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  </a:t>
            </a:r>
            <a:endParaRPr lang="en-US" altLang="zh-CN" sz="2200" b="1" dirty="0">
              <a:solidFill>
                <a:srgbClr val="002060"/>
              </a:solidFill>
              <a:latin typeface="方正粗黑宋简体" panose="02000000000000000000" charset="-122"/>
              <a:ea typeface="方正大黑体_GBK" panose="02010600010101010101" charset="-122"/>
              <a:sym typeface="+mn-ea"/>
            </a:endParaRPr>
          </a:p>
          <a:p>
            <a:pPr algn="l" eaLnBrk="0" hangingPunct="0"/>
            <a:r>
              <a:rPr lang="en-US" altLang="zh-CN" sz="2200" b="1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        </a:t>
            </a:r>
            <a:r>
              <a:rPr lang="zh-CN" altLang="en-US" sz="2200" b="1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借：其他应收款</a:t>
            </a:r>
            <a:r>
              <a:rPr lang="en-US" altLang="zh-CN" sz="2200" b="1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-</a:t>
            </a:r>
            <a:r>
              <a:rPr lang="zh-CN" altLang="en-US" sz="2200" b="1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梅梅</a:t>
            </a:r>
            <a:r>
              <a:rPr lang="en-US" altLang="zh-CN" sz="2200" b="1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  800</a:t>
            </a:r>
            <a:endParaRPr lang="en-US" altLang="zh-CN" sz="2200" b="1" dirty="0">
              <a:solidFill>
                <a:srgbClr val="00206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  <a:p>
            <a:pPr algn="l" eaLnBrk="0" hangingPunct="0"/>
            <a:r>
              <a:rPr lang="en-US" altLang="zh-CN" sz="2200" b="1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                </a:t>
            </a:r>
            <a:r>
              <a:rPr lang="zh-CN" altLang="en-US" sz="2200" b="1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贷：库存现金</a:t>
            </a:r>
            <a:r>
              <a:rPr lang="en-US" altLang="zh-CN" sz="2200" b="1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                 800 </a:t>
            </a:r>
            <a:r>
              <a:rPr lang="en-US" altLang="zh-CN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     </a:t>
            </a:r>
            <a:endParaRPr lang="en-US" altLang="zh-CN" sz="2200" b="1" dirty="0">
              <a:solidFill>
                <a:srgbClr val="021203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557" name="Rectangle 125"/>
          <p:cNvSpPr/>
          <p:nvPr/>
        </p:nvSpPr>
        <p:spPr>
          <a:xfrm>
            <a:off x="990600" y="54293"/>
            <a:ext cx="4974590" cy="1445260"/>
          </a:xfrm>
          <a:prstGeom prst="rect">
            <a:avLst/>
          </a:prstGeom>
          <a:noFill/>
          <a:ln w="9525">
            <a:noFill/>
          </a:ln>
        </p:spPr>
        <p:txBody>
          <a:bodyPr wrap="square" anchor="ctr" anchorCtr="0">
            <a:spAutoFit/>
          </a:bodyPr>
          <a:p>
            <a:pPr algn="l" eaLnBrk="0" hangingPunct="0"/>
            <a:r>
              <a:rPr lang="zh-CN" altLang="en-US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（</a:t>
            </a:r>
            <a:r>
              <a:rPr lang="en-US" altLang="zh-CN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4</a:t>
            </a:r>
            <a:r>
              <a:rPr lang="zh-CN" altLang="en-US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）</a:t>
            </a:r>
            <a:r>
              <a:rPr lang="en-US" altLang="zh-CN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5</a:t>
            </a:r>
            <a:r>
              <a:rPr lang="zh-CN" altLang="en-US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日，收回欠款</a:t>
            </a:r>
            <a:r>
              <a:rPr lang="en-US" altLang="zh-CN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500</a:t>
            </a:r>
            <a:r>
              <a:rPr lang="zh-CN" altLang="en-US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元。记</a:t>
            </a:r>
            <a:r>
              <a:rPr lang="en-US" altLang="zh-CN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4#</a:t>
            </a:r>
            <a:endParaRPr lang="en-US" altLang="zh-CN" sz="2200" b="1" dirty="0">
              <a:solidFill>
                <a:srgbClr val="021203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  <a:p>
            <a:pPr algn="l" eaLnBrk="0" hangingPunct="0"/>
            <a:r>
              <a:rPr lang="en-US" altLang="zh-CN" sz="22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         </a:t>
            </a:r>
            <a:r>
              <a:rPr lang="zh-CN" altLang="en-US" sz="2200" b="1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借：库存现金</a:t>
            </a:r>
            <a:r>
              <a:rPr lang="en-US" altLang="zh-CN" sz="2200" b="1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  500</a:t>
            </a:r>
            <a:endParaRPr lang="en-US" altLang="zh-CN" sz="2200" b="1" dirty="0">
              <a:solidFill>
                <a:srgbClr val="00206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  <a:p>
            <a:pPr algn="l" eaLnBrk="0" hangingPunct="0"/>
            <a:r>
              <a:rPr lang="en-US" altLang="zh-CN" sz="2200" b="1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              </a:t>
            </a:r>
            <a:r>
              <a:rPr lang="zh-CN" altLang="en-US" sz="2200" b="1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贷：应收账款</a:t>
            </a:r>
            <a:r>
              <a:rPr lang="en-US" altLang="zh-CN" sz="2200" b="1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-</a:t>
            </a:r>
            <a:r>
              <a:rPr lang="zh-CN" altLang="en-US" sz="2200" b="1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海怡工厂</a:t>
            </a:r>
            <a:r>
              <a:rPr lang="en-US" altLang="zh-CN" sz="2200" b="1" dirty="0">
                <a:solidFill>
                  <a:srgbClr val="002060"/>
                </a:solidFill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  500</a:t>
            </a:r>
            <a:endParaRPr lang="en-US" altLang="zh-CN" sz="2200" b="1" dirty="0">
              <a:solidFill>
                <a:srgbClr val="00206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  <a:p>
            <a:pPr eaLnBrk="0" hangingPunct="0"/>
            <a:endParaRPr lang="en-US" altLang="zh-CN" sz="2200" b="1" dirty="0">
              <a:solidFill>
                <a:srgbClr val="021203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28" name="Rectangle 94"/>
          <p:cNvSpPr/>
          <p:nvPr/>
        </p:nvSpPr>
        <p:spPr>
          <a:xfrm>
            <a:off x="1592580" y="3460115"/>
            <a:ext cx="427990" cy="53276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noAutofit/>
          </a:bodyPr>
          <a:p>
            <a:r>
              <a:rPr lang="en-US" altLang="zh-CN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1</a:t>
            </a:r>
            <a:endParaRPr lang="en-US" altLang="zh-CN" sz="22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29" name="Rectangle 96"/>
          <p:cNvSpPr/>
          <p:nvPr/>
        </p:nvSpPr>
        <p:spPr>
          <a:xfrm>
            <a:off x="2766060" y="3460115"/>
            <a:ext cx="1619250" cy="34671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noAutofit/>
          </a:bodyPr>
          <a:p>
            <a:pPr eaLnBrk="0" hangingPunct="0"/>
            <a:r>
              <a:rPr lang="zh-CN" altLang="en-US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本日小计</a:t>
            </a:r>
            <a:endParaRPr lang="zh-CN" altLang="en-US" sz="22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30" name="Rectangle 98"/>
          <p:cNvSpPr/>
          <p:nvPr/>
        </p:nvSpPr>
        <p:spPr>
          <a:xfrm>
            <a:off x="4248468" y="3459798"/>
            <a:ext cx="1223962" cy="42989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en-US" altLang="zh-CN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1000</a:t>
            </a:r>
            <a:endParaRPr lang="en-US" altLang="zh-CN" sz="22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32" name="Rectangle 100"/>
          <p:cNvSpPr/>
          <p:nvPr/>
        </p:nvSpPr>
        <p:spPr>
          <a:xfrm>
            <a:off x="10416223" y="3451225"/>
            <a:ext cx="917575" cy="42989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en-US" altLang="zh-CN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2000</a:t>
            </a:r>
            <a:endParaRPr lang="en-US" altLang="zh-CN" sz="22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2" name="圆角矩形标注 1"/>
          <p:cNvSpPr/>
          <p:nvPr/>
        </p:nvSpPr>
        <p:spPr>
          <a:xfrm>
            <a:off x="0" y="3420745"/>
            <a:ext cx="1105535" cy="1605915"/>
          </a:xfrm>
          <a:prstGeom prst="wedgeRoundRectCallout">
            <a:avLst>
              <a:gd name="adj1" fmla="val 80108"/>
              <a:gd name="adj2" fmla="val -18841"/>
              <a:gd name="adj3" fmla="val 16667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/>
          <a:p>
            <a:endParaRPr kumimoji="0" lang="zh-CN" alt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0" y="3550285"/>
            <a:ext cx="1147445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rgbClr val="C000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库存现金日记账每天都要算本日小计！！</a:t>
            </a:r>
            <a:endParaRPr lang="zh-CN" altLang="en-US">
              <a:solidFill>
                <a:srgbClr val="C000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graphicFrame>
        <p:nvGraphicFramePr>
          <p:cNvPr id="7" name="表格 6"/>
          <p:cNvGraphicFramePr/>
          <p:nvPr>
            <p:custDataLst>
              <p:tags r:id="rId1"/>
            </p:custDataLst>
          </p:nvPr>
        </p:nvGraphicFramePr>
        <p:xfrm>
          <a:off x="782955" y="1499870"/>
          <a:ext cx="10928985" cy="4616450"/>
        </p:xfrm>
        <a:graphic>
          <a:graphicData uri="http://schemas.openxmlformats.org/drawingml/2006/table">
            <a:tbl>
              <a:tblPr/>
              <a:tblGrid>
                <a:gridCol w="642620"/>
                <a:gridCol w="615950"/>
                <a:gridCol w="670560"/>
                <a:gridCol w="1560830"/>
                <a:gridCol w="730885"/>
                <a:gridCol w="717550"/>
                <a:gridCol w="487680"/>
                <a:gridCol w="817880"/>
                <a:gridCol w="781685"/>
                <a:gridCol w="986155"/>
                <a:gridCol w="598170"/>
                <a:gridCol w="756920"/>
                <a:gridCol w="1562100"/>
              </a:tblGrid>
              <a:tr h="493395">
                <a:tc gridSpan="2"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 b="1">
                          <a:latin typeface="黑体" panose="02010609060101010101" charset="-122"/>
                          <a:ea typeface="黑体" panose="02010609060101010101" charset="-122"/>
                        </a:rPr>
                        <a:t>      </a:t>
                      </a:r>
                      <a:r>
                        <a:rPr lang="zh-CN" altLang="en-US" sz="2000" b="1">
                          <a:latin typeface="黑体" panose="02010609060101010101" charset="-122"/>
                          <a:ea typeface="黑体" panose="02010609060101010101" charset="-122"/>
                        </a:rPr>
                        <a:t>年</a:t>
                      </a:r>
                      <a:endParaRPr lang="zh-CN" altLang="en-US" sz="2000" b="1"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cPr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altLang="en-US" sz="2000" b="1">
                          <a:latin typeface="黑体" panose="02010609060101010101" charset="-122"/>
                          <a:ea typeface="黑体" panose="02010609060101010101" charset="-122"/>
                        </a:rPr>
                        <a:t>凭证</a:t>
                      </a:r>
                      <a:endParaRPr lang="zh-CN" altLang="en-US" sz="2000" b="1">
                        <a:latin typeface="黑体" panose="02010609060101010101" charset="-122"/>
                        <a:ea typeface="黑体" panose="02010609060101010101" charset="-122"/>
                      </a:endParaRPr>
                    </a:p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altLang="en-US" sz="2000" b="1">
                          <a:latin typeface="黑体" panose="02010609060101010101" charset="-122"/>
                          <a:ea typeface="黑体" panose="02010609060101010101" charset="-122"/>
                        </a:rPr>
                        <a:t>编号</a:t>
                      </a:r>
                      <a:endParaRPr lang="zh-CN" altLang="en-US" sz="2000" b="1"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altLang="en-US" sz="2000" b="1">
                          <a:latin typeface="黑体" panose="02010609060101010101" charset="-122"/>
                          <a:ea typeface="黑体" panose="02010609060101010101" charset="-122"/>
                        </a:rPr>
                        <a:t>摘要</a:t>
                      </a:r>
                      <a:endParaRPr lang="zh-CN" altLang="en-US" sz="2000" b="1">
                        <a:latin typeface="黑体" panose="02010609060101010101" charset="-122"/>
                        <a:ea typeface="黑体" panose="02010609060101010101" charset="-122"/>
                      </a:endParaRPr>
                    </a:p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 b="1">
                          <a:latin typeface="黑体" panose="02010609060101010101" charset="-122"/>
                          <a:ea typeface="黑体" panose="02010609060101010101" charset="-122"/>
                        </a:rPr>
                        <a:t> </a:t>
                      </a:r>
                      <a:endParaRPr lang="en-US" altLang="zh-CN" sz="2000" b="1"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altLang="en-US" sz="2000" b="1">
                          <a:latin typeface="黑体" panose="02010609060101010101" charset="-122"/>
                          <a:ea typeface="黑体" panose="02010609060101010101" charset="-122"/>
                        </a:rPr>
                        <a:t>收入</a:t>
                      </a:r>
                      <a:r>
                        <a:rPr lang="en-US" altLang="zh-CN" sz="2000" b="1">
                          <a:latin typeface="黑体" panose="02010609060101010101" charset="-122"/>
                          <a:ea typeface="黑体" panose="02010609060101010101" charset="-122"/>
                        </a:rPr>
                        <a:t>(</a:t>
                      </a:r>
                      <a:r>
                        <a:rPr lang="zh-CN" altLang="en-US" sz="2000" b="1">
                          <a:latin typeface="黑体" panose="02010609060101010101" charset="-122"/>
                          <a:ea typeface="黑体" panose="02010609060101010101" charset="-122"/>
                        </a:rPr>
                        <a:t>贷记下列科目</a:t>
                      </a:r>
                      <a:r>
                        <a:rPr lang="en-US" altLang="zh-CN" sz="2000" b="1">
                          <a:latin typeface="黑体" panose="02010609060101010101" charset="-122"/>
                          <a:ea typeface="黑体" panose="02010609060101010101" charset="-122"/>
                        </a:rPr>
                        <a:t>)</a:t>
                      </a:r>
                      <a:endParaRPr lang="en-US" altLang="zh-CN" sz="2000" b="1"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cP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altLang="en-US" sz="2000" b="1">
                          <a:latin typeface="黑体" panose="02010609060101010101" charset="-122"/>
                          <a:ea typeface="黑体" panose="02010609060101010101" charset="-122"/>
                        </a:rPr>
                        <a:t>支出</a:t>
                      </a:r>
                      <a:r>
                        <a:rPr lang="en-US" altLang="zh-CN" sz="2000" b="1">
                          <a:latin typeface="黑体" panose="02010609060101010101" charset="-122"/>
                          <a:ea typeface="黑体" panose="02010609060101010101" charset="-122"/>
                        </a:rPr>
                        <a:t>(</a:t>
                      </a:r>
                      <a:r>
                        <a:rPr lang="zh-CN" altLang="en-US" sz="2000" b="1">
                          <a:latin typeface="黑体" panose="02010609060101010101" charset="-122"/>
                          <a:ea typeface="黑体" panose="02010609060101010101" charset="-122"/>
                        </a:rPr>
                        <a:t>借记下列科目</a:t>
                      </a:r>
                      <a:r>
                        <a:rPr lang="en-US" altLang="zh-CN" sz="2000" b="1">
                          <a:latin typeface="黑体" panose="02010609060101010101" charset="-122"/>
                          <a:ea typeface="黑体" panose="02010609060101010101" charset="-122"/>
                        </a:rPr>
                        <a:t>)</a:t>
                      </a:r>
                      <a:endParaRPr lang="en-US" altLang="zh-CN" sz="2000" b="1"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cP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altLang="en-US" sz="2000" b="1">
                          <a:latin typeface="黑体" panose="02010609060101010101" charset="-122"/>
                          <a:ea typeface="黑体" panose="02010609060101010101" charset="-122"/>
                        </a:rPr>
                        <a:t>余额</a:t>
                      </a:r>
                      <a:endParaRPr lang="zh-CN" altLang="en-US" sz="2000" b="1"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38175">
                <a:tc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altLang="en-US" sz="2000" b="1">
                          <a:latin typeface="黑体" panose="02010609060101010101" charset="-122"/>
                          <a:ea typeface="黑体" panose="02010609060101010101" charset="-122"/>
                        </a:rPr>
                        <a:t>月</a:t>
                      </a:r>
                      <a:endParaRPr lang="zh-CN" altLang="en-US" sz="2000" b="1"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altLang="en-US" sz="2000" b="1">
                          <a:latin typeface="黑体" panose="02010609060101010101" charset="-122"/>
                          <a:ea typeface="黑体" panose="02010609060101010101" charset="-122"/>
                        </a:rPr>
                        <a:t>日</a:t>
                      </a:r>
                      <a:endParaRPr lang="zh-CN" altLang="en-US" sz="2000" b="1"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vMerge="1"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 b="1">
                          <a:latin typeface="黑体" panose="02010609060101010101" charset="-122"/>
                          <a:ea typeface="黑体" panose="02010609060101010101" charset="-122"/>
                        </a:rPr>
                        <a:t> </a:t>
                      </a:r>
                      <a:endParaRPr lang="en-US" altLang="zh-CN" sz="2000" b="1"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 b="1">
                          <a:latin typeface="黑体" panose="02010609060101010101" charset="-122"/>
                          <a:ea typeface="黑体" panose="02010609060101010101" charset="-122"/>
                        </a:rPr>
                        <a:t> </a:t>
                      </a:r>
                      <a:endParaRPr lang="en-US" altLang="zh-CN" sz="2000" b="1"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 b="1">
                          <a:latin typeface="黑体" panose="02010609060101010101" charset="-122"/>
                          <a:ea typeface="黑体" panose="02010609060101010101" charset="-122"/>
                        </a:rPr>
                        <a:t> </a:t>
                      </a:r>
                      <a:endParaRPr lang="en-US" altLang="zh-CN" sz="2000" b="1"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altLang="en-US" sz="2000" b="1">
                          <a:latin typeface="黑体" panose="02010609060101010101" charset="-122"/>
                          <a:ea typeface="黑体" panose="02010609060101010101" charset="-122"/>
                        </a:rPr>
                        <a:t>收入</a:t>
                      </a:r>
                      <a:endParaRPr lang="zh-CN" altLang="en-US" sz="2000" b="1">
                        <a:latin typeface="黑体" panose="02010609060101010101" charset="-122"/>
                        <a:ea typeface="黑体" panose="02010609060101010101" charset="-122"/>
                      </a:endParaRPr>
                    </a:p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altLang="en-US" sz="2000" b="1">
                          <a:latin typeface="黑体" panose="02010609060101010101" charset="-122"/>
                          <a:ea typeface="黑体" panose="02010609060101010101" charset="-122"/>
                        </a:rPr>
                        <a:t>合计</a:t>
                      </a:r>
                      <a:endParaRPr lang="zh-CN" altLang="en-US" sz="2000" b="1"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 b="1">
                          <a:latin typeface="黑体" panose="02010609060101010101" charset="-122"/>
                          <a:ea typeface="黑体" panose="02010609060101010101" charset="-122"/>
                        </a:rPr>
                        <a:t> </a:t>
                      </a:r>
                      <a:endParaRPr lang="en-US" altLang="zh-CN" sz="2000" b="1"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 b="1">
                          <a:latin typeface="黑体" panose="02010609060101010101" charset="-122"/>
                          <a:ea typeface="黑体" panose="02010609060101010101" charset="-122"/>
                        </a:rPr>
                        <a:t> </a:t>
                      </a:r>
                      <a:endParaRPr lang="en-US" altLang="zh-CN" sz="2000" b="1"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 b="1">
                          <a:latin typeface="黑体" panose="02010609060101010101" charset="-122"/>
                          <a:ea typeface="黑体" panose="02010609060101010101" charset="-122"/>
                        </a:rPr>
                        <a:t> </a:t>
                      </a:r>
                      <a:endParaRPr lang="en-US" altLang="zh-CN" sz="2000" b="1"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altLang="en-US" sz="2000" b="1">
                          <a:latin typeface="黑体" panose="02010609060101010101" charset="-122"/>
                          <a:ea typeface="黑体" panose="02010609060101010101" charset="-122"/>
                        </a:rPr>
                        <a:t>支出</a:t>
                      </a:r>
                      <a:endParaRPr lang="zh-CN" altLang="en-US" sz="2000" b="1">
                        <a:latin typeface="黑体" panose="02010609060101010101" charset="-122"/>
                        <a:ea typeface="黑体" panose="02010609060101010101" charset="-122"/>
                      </a:endParaRPr>
                    </a:p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altLang="en-US" sz="2000" b="1">
                          <a:latin typeface="黑体" panose="02010609060101010101" charset="-122"/>
                          <a:ea typeface="黑体" panose="02010609060101010101" charset="-122"/>
                        </a:rPr>
                        <a:t>合计</a:t>
                      </a:r>
                      <a:endParaRPr lang="zh-CN" altLang="en-US" sz="2000" b="1"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473075"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黑体" panose="02010609060101010101" charset="-122"/>
                          <a:ea typeface="黑体" panose="02010609060101010101" charset="-122"/>
                        </a:rPr>
                        <a:t> </a:t>
                      </a:r>
                      <a:endParaRPr lang="en-US" altLang="zh-CN" sz="2000"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黑体" panose="02010609060101010101" charset="-122"/>
                          <a:ea typeface="黑体" panose="02010609060101010101" charset="-122"/>
                        </a:rPr>
                        <a:t> </a:t>
                      </a:r>
                      <a:endParaRPr lang="en-US" altLang="zh-CN" sz="2000"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黑体" panose="02010609060101010101" charset="-122"/>
                          <a:ea typeface="黑体" panose="02010609060101010101" charset="-122"/>
                        </a:rPr>
                        <a:t> </a:t>
                      </a:r>
                      <a:endParaRPr lang="en-US" altLang="zh-CN" sz="2000"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黑体" panose="02010609060101010101" charset="-122"/>
                          <a:ea typeface="黑体" panose="02010609060101010101" charset="-122"/>
                        </a:rPr>
                        <a:t> </a:t>
                      </a:r>
                      <a:endParaRPr lang="en-US" altLang="zh-CN" sz="2000"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黑体" panose="02010609060101010101" charset="-122"/>
                          <a:ea typeface="黑体" panose="02010609060101010101" charset="-122"/>
                        </a:rPr>
                        <a:t> </a:t>
                      </a:r>
                      <a:endParaRPr lang="en-US" altLang="zh-CN" sz="2000"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黑体" panose="02010609060101010101" charset="-122"/>
                          <a:ea typeface="黑体" panose="02010609060101010101" charset="-122"/>
                        </a:rPr>
                        <a:t> </a:t>
                      </a:r>
                      <a:endParaRPr lang="en-US" altLang="zh-CN" sz="2000"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黑体" panose="02010609060101010101" charset="-122"/>
                          <a:ea typeface="黑体" panose="02010609060101010101" charset="-122"/>
                        </a:rPr>
                        <a:t> </a:t>
                      </a:r>
                      <a:endParaRPr lang="en-US" altLang="zh-CN" sz="2000"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黑体" panose="02010609060101010101" charset="-122"/>
                          <a:ea typeface="黑体" panose="02010609060101010101" charset="-122"/>
                        </a:rPr>
                        <a:t> </a:t>
                      </a:r>
                      <a:endParaRPr lang="en-US" altLang="zh-CN" sz="2000"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黑体" panose="02010609060101010101" charset="-122"/>
                          <a:ea typeface="黑体" panose="02010609060101010101" charset="-122"/>
                        </a:rPr>
                        <a:t> </a:t>
                      </a:r>
                      <a:endParaRPr lang="en-US" altLang="zh-CN" sz="2000"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黑体" panose="02010609060101010101" charset="-122"/>
                          <a:ea typeface="黑体" panose="02010609060101010101" charset="-122"/>
                        </a:rPr>
                        <a:t> </a:t>
                      </a:r>
                      <a:endParaRPr lang="en-US" altLang="zh-CN" sz="2000"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黑体" panose="02010609060101010101" charset="-122"/>
                          <a:ea typeface="黑体" panose="02010609060101010101" charset="-122"/>
                        </a:rPr>
                        <a:t> </a:t>
                      </a:r>
                      <a:endParaRPr lang="en-US" altLang="zh-CN" sz="2000"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黑体" panose="02010609060101010101" charset="-122"/>
                          <a:ea typeface="黑体" panose="02010609060101010101" charset="-122"/>
                        </a:rPr>
                        <a:t> </a:t>
                      </a:r>
                      <a:endParaRPr lang="en-US" altLang="zh-CN" sz="2000"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黑体" panose="02010609060101010101" charset="-122"/>
                          <a:ea typeface="黑体" panose="02010609060101010101" charset="-122"/>
                        </a:rPr>
                        <a:t> </a:t>
                      </a:r>
                      <a:endParaRPr lang="en-US" altLang="zh-CN" sz="2000"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5920"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Calibri" panose="020F0502020204030204"/>
                          <a:ea typeface="宋体" panose="02010600030101010101" pitchFamily="2" charset="-122"/>
                        </a:rPr>
                        <a:t> </a:t>
                      </a:r>
                      <a:endParaRPr lang="en-US" altLang="zh-CN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Calibri" panose="020F0502020204030204"/>
                          <a:ea typeface="宋体" panose="02010600030101010101" pitchFamily="2" charset="-122"/>
                        </a:rPr>
                        <a:t> </a:t>
                      </a:r>
                      <a:endParaRPr lang="en-US" altLang="zh-CN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Calibri" panose="020F0502020204030204"/>
                          <a:ea typeface="宋体" panose="02010600030101010101" pitchFamily="2" charset="-122"/>
                        </a:rPr>
                        <a:t> </a:t>
                      </a:r>
                      <a:endParaRPr lang="en-US" altLang="zh-CN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Calibri" panose="020F0502020204030204"/>
                          <a:ea typeface="宋体" panose="02010600030101010101" pitchFamily="2" charset="-122"/>
                        </a:rPr>
                        <a:t> </a:t>
                      </a:r>
                      <a:endParaRPr lang="en-US" altLang="zh-CN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Calibri" panose="020F0502020204030204"/>
                          <a:ea typeface="宋体" panose="02010600030101010101" pitchFamily="2" charset="-122"/>
                        </a:rPr>
                        <a:t> </a:t>
                      </a:r>
                      <a:endParaRPr lang="en-US" altLang="zh-CN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Calibri" panose="020F0502020204030204"/>
                          <a:ea typeface="宋体" panose="02010600030101010101" pitchFamily="2" charset="-122"/>
                        </a:rPr>
                        <a:t> </a:t>
                      </a:r>
                      <a:endParaRPr lang="en-US" altLang="zh-CN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Calibri" panose="020F0502020204030204"/>
                          <a:ea typeface="宋体" panose="02010600030101010101" pitchFamily="2" charset="-122"/>
                        </a:rPr>
                        <a:t> </a:t>
                      </a:r>
                      <a:endParaRPr lang="en-US" altLang="zh-CN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Calibri" panose="020F0502020204030204"/>
                          <a:ea typeface="宋体" panose="02010600030101010101" pitchFamily="2" charset="-122"/>
                        </a:rPr>
                        <a:t> </a:t>
                      </a:r>
                      <a:endParaRPr lang="en-US" altLang="zh-CN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Calibri" panose="020F0502020204030204"/>
                          <a:ea typeface="宋体" panose="02010600030101010101" pitchFamily="2" charset="-122"/>
                        </a:rPr>
                        <a:t> </a:t>
                      </a:r>
                      <a:endParaRPr lang="en-US" altLang="zh-CN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Calibri" panose="020F0502020204030204"/>
                          <a:ea typeface="宋体" panose="02010600030101010101" pitchFamily="2" charset="-122"/>
                        </a:rPr>
                        <a:t> </a:t>
                      </a:r>
                      <a:endParaRPr lang="en-US" altLang="zh-CN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Calibri" panose="020F0502020204030204"/>
                          <a:ea typeface="宋体" panose="02010600030101010101" pitchFamily="2" charset="-122"/>
                        </a:rPr>
                        <a:t> </a:t>
                      </a:r>
                      <a:endParaRPr lang="en-US" altLang="zh-CN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Calibri" panose="020F0502020204030204"/>
                          <a:ea typeface="宋体" panose="02010600030101010101" pitchFamily="2" charset="-122"/>
                        </a:rPr>
                        <a:t> </a:t>
                      </a:r>
                      <a:endParaRPr lang="en-US" altLang="zh-CN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Calibri" panose="020F0502020204030204"/>
                          <a:ea typeface="宋体" panose="02010600030101010101" pitchFamily="2" charset="-122"/>
                        </a:rPr>
                        <a:t> </a:t>
                      </a:r>
                      <a:endParaRPr lang="en-US" altLang="zh-CN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7190"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Calibri" panose="020F0502020204030204"/>
                          <a:ea typeface="宋体" panose="02010600030101010101" pitchFamily="2" charset="-122"/>
                        </a:rPr>
                        <a:t> </a:t>
                      </a:r>
                      <a:endParaRPr lang="en-US" altLang="zh-CN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Calibri" panose="020F0502020204030204"/>
                          <a:ea typeface="宋体" panose="02010600030101010101" pitchFamily="2" charset="-122"/>
                        </a:rPr>
                        <a:t> </a:t>
                      </a:r>
                      <a:endParaRPr lang="en-US" altLang="zh-CN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Calibri" panose="020F0502020204030204"/>
                          <a:ea typeface="宋体" panose="02010600030101010101" pitchFamily="2" charset="-122"/>
                        </a:rPr>
                        <a:t> </a:t>
                      </a:r>
                      <a:endParaRPr lang="en-US" altLang="zh-CN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Calibri" panose="020F0502020204030204"/>
                          <a:ea typeface="宋体" panose="02010600030101010101" pitchFamily="2" charset="-122"/>
                        </a:rPr>
                        <a:t> </a:t>
                      </a:r>
                      <a:endParaRPr lang="en-US" altLang="zh-CN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Calibri" panose="020F0502020204030204"/>
                          <a:ea typeface="宋体" panose="02010600030101010101" pitchFamily="2" charset="-122"/>
                        </a:rPr>
                        <a:t> </a:t>
                      </a:r>
                      <a:endParaRPr lang="en-US" altLang="zh-CN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Calibri" panose="020F0502020204030204"/>
                          <a:ea typeface="宋体" panose="02010600030101010101" pitchFamily="2" charset="-122"/>
                        </a:rPr>
                        <a:t> </a:t>
                      </a:r>
                      <a:endParaRPr lang="en-US" altLang="zh-CN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Calibri" panose="020F0502020204030204"/>
                          <a:ea typeface="宋体" panose="02010600030101010101" pitchFamily="2" charset="-122"/>
                        </a:rPr>
                        <a:t> </a:t>
                      </a:r>
                      <a:endParaRPr lang="en-US" altLang="zh-CN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Calibri" panose="020F0502020204030204"/>
                          <a:ea typeface="宋体" panose="02010600030101010101" pitchFamily="2" charset="-122"/>
                        </a:rPr>
                        <a:t> </a:t>
                      </a:r>
                      <a:endParaRPr lang="en-US" altLang="zh-CN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Calibri" panose="020F0502020204030204"/>
                          <a:ea typeface="宋体" panose="02010600030101010101" pitchFamily="2" charset="-122"/>
                        </a:rPr>
                        <a:t> </a:t>
                      </a:r>
                      <a:endParaRPr lang="en-US" altLang="zh-CN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Calibri" panose="020F0502020204030204"/>
                          <a:ea typeface="宋体" panose="02010600030101010101" pitchFamily="2" charset="-122"/>
                        </a:rPr>
                        <a:t> </a:t>
                      </a:r>
                      <a:endParaRPr lang="en-US" altLang="zh-CN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Calibri" panose="020F0502020204030204"/>
                          <a:ea typeface="宋体" panose="02010600030101010101" pitchFamily="2" charset="-122"/>
                        </a:rPr>
                        <a:t> </a:t>
                      </a:r>
                      <a:endParaRPr lang="en-US" altLang="zh-CN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Calibri" panose="020F0502020204030204"/>
                          <a:ea typeface="宋体" panose="02010600030101010101" pitchFamily="2" charset="-122"/>
                        </a:rPr>
                        <a:t> </a:t>
                      </a:r>
                      <a:endParaRPr lang="en-US" altLang="zh-CN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Calibri" panose="020F0502020204030204"/>
                          <a:ea typeface="宋体" panose="02010600030101010101" pitchFamily="2" charset="-122"/>
                        </a:rPr>
                        <a:t> </a:t>
                      </a:r>
                      <a:endParaRPr lang="en-US" altLang="zh-CN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5920"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Calibri" panose="020F0502020204030204"/>
                          <a:ea typeface="宋体" panose="02010600030101010101" pitchFamily="2" charset="-122"/>
                        </a:rPr>
                        <a:t> </a:t>
                      </a:r>
                      <a:endParaRPr lang="en-US" altLang="zh-CN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Calibri" panose="020F0502020204030204"/>
                          <a:ea typeface="宋体" panose="02010600030101010101" pitchFamily="2" charset="-122"/>
                        </a:rPr>
                        <a:t> </a:t>
                      </a:r>
                      <a:endParaRPr lang="en-US" altLang="zh-CN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Calibri" panose="020F0502020204030204"/>
                          <a:ea typeface="宋体" panose="02010600030101010101" pitchFamily="2" charset="-122"/>
                        </a:rPr>
                        <a:t> </a:t>
                      </a:r>
                      <a:endParaRPr lang="en-US" altLang="zh-CN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Calibri" panose="020F0502020204030204"/>
                          <a:ea typeface="宋体" panose="02010600030101010101" pitchFamily="2" charset="-122"/>
                        </a:rPr>
                        <a:t> </a:t>
                      </a:r>
                      <a:endParaRPr lang="en-US" altLang="zh-CN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Calibri" panose="020F0502020204030204"/>
                          <a:ea typeface="宋体" panose="02010600030101010101" pitchFamily="2" charset="-122"/>
                        </a:rPr>
                        <a:t> </a:t>
                      </a:r>
                      <a:endParaRPr lang="en-US" altLang="zh-CN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Calibri" panose="020F0502020204030204"/>
                          <a:ea typeface="宋体" panose="02010600030101010101" pitchFamily="2" charset="-122"/>
                        </a:rPr>
                        <a:t> </a:t>
                      </a:r>
                      <a:endParaRPr lang="en-US" altLang="zh-CN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Calibri" panose="020F0502020204030204"/>
                          <a:ea typeface="宋体" panose="02010600030101010101" pitchFamily="2" charset="-122"/>
                        </a:rPr>
                        <a:t> </a:t>
                      </a:r>
                      <a:endParaRPr lang="en-US" altLang="zh-CN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Calibri" panose="020F0502020204030204"/>
                          <a:ea typeface="宋体" panose="02010600030101010101" pitchFamily="2" charset="-122"/>
                        </a:rPr>
                        <a:t> </a:t>
                      </a:r>
                      <a:endParaRPr lang="en-US" altLang="zh-CN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Calibri" panose="020F0502020204030204"/>
                          <a:ea typeface="宋体" panose="02010600030101010101" pitchFamily="2" charset="-122"/>
                        </a:rPr>
                        <a:t> </a:t>
                      </a:r>
                      <a:endParaRPr lang="en-US" altLang="zh-CN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Calibri" panose="020F0502020204030204"/>
                          <a:ea typeface="宋体" panose="02010600030101010101" pitchFamily="2" charset="-122"/>
                        </a:rPr>
                        <a:t> </a:t>
                      </a:r>
                      <a:endParaRPr lang="en-US" altLang="zh-CN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Calibri" panose="020F0502020204030204"/>
                          <a:ea typeface="宋体" panose="02010600030101010101" pitchFamily="2" charset="-122"/>
                        </a:rPr>
                        <a:t> </a:t>
                      </a:r>
                      <a:endParaRPr lang="en-US" altLang="zh-CN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Calibri" panose="020F0502020204030204"/>
                          <a:ea typeface="宋体" panose="02010600030101010101" pitchFamily="2" charset="-122"/>
                        </a:rPr>
                        <a:t> </a:t>
                      </a:r>
                      <a:endParaRPr lang="en-US" altLang="zh-CN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Calibri" panose="020F0502020204030204"/>
                          <a:ea typeface="宋体" panose="02010600030101010101" pitchFamily="2" charset="-122"/>
                        </a:rPr>
                        <a:t> </a:t>
                      </a:r>
                      <a:endParaRPr lang="en-US" altLang="zh-CN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6555"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Calibri" panose="020F0502020204030204"/>
                          <a:ea typeface="宋体" panose="02010600030101010101" pitchFamily="2" charset="-122"/>
                        </a:rPr>
                        <a:t> </a:t>
                      </a:r>
                      <a:endParaRPr lang="en-US" altLang="zh-CN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Calibri" panose="020F0502020204030204"/>
                          <a:ea typeface="宋体" panose="02010600030101010101" pitchFamily="2" charset="-122"/>
                        </a:rPr>
                        <a:t> </a:t>
                      </a:r>
                      <a:endParaRPr lang="en-US" altLang="zh-CN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Calibri" panose="020F0502020204030204"/>
                          <a:ea typeface="宋体" panose="02010600030101010101" pitchFamily="2" charset="-122"/>
                        </a:rPr>
                        <a:t> </a:t>
                      </a:r>
                      <a:endParaRPr lang="en-US" altLang="zh-CN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Calibri" panose="020F0502020204030204"/>
                          <a:ea typeface="宋体" panose="02010600030101010101" pitchFamily="2" charset="-122"/>
                        </a:rPr>
                        <a:t> </a:t>
                      </a:r>
                      <a:endParaRPr lang="en-US" altLang="zh-CN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Calibri" panose="020F0502020204030204"/>
                          <a:ea typeface="宋体" panose="02010600030101010101" pitchFamily="2" charset="-122"/>
                        </a:rPr>
                        <a:t> </a:t>
                      </a:r>
                      <a:endParaRPr lang="en-US" altLang="zh-CN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Calibri" panose="020F0502020204030204"/>
                          <a:ea typeface="宋体" panose="02010600030101010101" pitchFamily="2" charset="-122"/>
                        </a:rPr>
                        <a:t> </a:t>
                      </a:r>
                      <a:endParaRPr lang="en-US" altLang="zh-CN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Calibri" panose="020F0502020204030204"/>
                          <a:ea typeface="宋体" panose="02010600030101010101" pitchFamily="2" charset="-122"/>
                        </a:rPr>
                        <a:t> </a:t>
                      </a:r>
                      <a:endParaRPr lang="en-US" altLang="zh-CN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Calibri" panose="020F0502020204030204"/>
                          <a:ea typeface="宋体" panose="02010600030101010101" pitchFamily="2" charset="-122"/>
                        </a:rPr>
                        <a:t> </a:t>
                      </a:r>
                      <a:endParaRPr lang="en-US" altLang="zh-CN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Calibri" panose="020F0502020204030204"/>
                          <a:ea typeface="宋体" panose="02010600030101010101" pitchFamily="2" charset="-122"/>
                        </a:rPr>
                        <a:t> </a:t>
                      </a:r>
                      <a:endParaRPr lang="en-US" altLang="zh-CN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Calibri" panose="020F0502020204030204"/>
                          <a:ea typeface="宋体" panose="02010600030101010101" pitchFamily="2" charset="-122"/>
                        </a:rPr>
                        <a:t> </a:t>
                      </a:r>
                      <a:endParaRPr lang="en-US" altLang="zh-CN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Calibri" panose="020F0502020204030204"/>
                          <a:ea typeface="宋体" panose="02010600030101010101" pitchFamily="2" charset="-122"/>
                        </a:rPr>
                        <a:t> </a:t>
                      </a:r>
                      <a:endParaRPr lang="en-US" altLang="zh-CN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Calibri" panose="020F0502020204030204"/>
                          <a:ea typeface="宋体" panose="02010600030101010101" pitchFamily="2" charset="-122"/>
                        </a:rPr>
                        <a:t> </a:t>
                      </a:r>
                      <a:endParaRPr lang="en-US" altLang="zh-CN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Calibri" panose="020F0502020204030204"/>
                          <a:ea typeface="宋体" panose="02010600030101010101" pitchFamily="2" charset="-122"/>
                        </a:rPr>
                        <a:t> </a:t>
                      </a:r>
                      <a:endParaRPr lang="en-US" altLang="zh-CN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6555"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Calibri" panose="020F0502020204030204"/>
                          <a:ea typeface="宋体" panose="02010600030101010101" pitchFamily="2" charset="-122"/>
                        </a:rPr>
                        <a:t> </a:t>
                      </a:r>
                      <a:endParaRPr lang="en-US" altLang="zh-CN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Calibri" panose="020F0502020204030204"/>
                          <a:ea typeface="宋体" panose="02010600030101010101" pitchFamily="2" charset="-122"/>
                        </a:rPr>
                        <a:t> </a:t>
                      </a:r>
                      <a:endParaRPr lang="en-US" altLang="zh-CN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Calibri" panose="020F0502020204030204"/>
                          <a:ea typeface="宋体" panose="02010600030101010101" pitchFamily="2" charset="-122"/>
                        </a:rPr>
                        <a:t> </a:t>
                      </a:r>
                      <a:endParaRPr lang="en-US" altLang="zh-CN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Calibri" panose="020F0502020204030204"/>
                          <a:ea typeface="宋体" panose="02010600030101010101" pitchFamily="2" charset="-122"/>
                        </a:rPr>
                        <a:t> </a:t>
                      </a:r>
                      <a:endParaRPr lang="en-US" altLang="zh-CN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Calibri" panose="020F0502020204030204"/>
                          <a:ea typeface="宋体" panose="02010600030101010101" pitchFamily="2" charset="-122"/>
                        </a:rPr>
                        <a:t> </a:t>
                      </a:r>
                      <a:endParaRPr lang="en-US" altLang="zh-CN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Calibri" panose="020F0502020204030204"/>
                          <a:ea typeface="宋体" panose="02010600030101010101" pitchFamily="2" charset="-122"/>
                        </a:rPr>
                        <a:t> </a:t>
                      </a:r>
                      <a:endParaRPr lang="en-US" altLang="zh-CN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Calibri" panose="020F0502020204030204"/>
                          <a:ea typeface="宋体" panose="02010600030101010101" pitchFamily="2" charset="-122"/>
                        </a:rPr>
                        <a:t> </a:t>
                      </a:r>
                      <a:endParaRPr lang="en-US" altLang="zh-CN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Calibri" panose="020F0502020204030204"/>
                          <a:ea typeface="宋体" panose="02010600030101010101" pitchFamily="2" charset="-122"/>
                        </a:rPr>
                        <a:t> </a:t>
                      </a:r>
                      <a:endParaRPr lang="en-US" altLang="zh-CN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Calibri" panose="020F0502020204030204"/>
                          <a:ea typeface="宋体" panose="02010600030101010101" pitchFamily="2" charset="-122"/>
                        </a:rPr>
                        <a:t> </a:t>
                      </a:r>
                      <a:endParaRPr lang="en-US" altLang="zh-CN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Calibri" panose="020F0502020204030204"/>
                          <a:ea typeface="宋体" panose="02010600030101010101" pitchFamily="2" charset="-122"/>
                        </a:rPr>
                        <a:t> </a:t>
                      </a:r>
                      <a:endParaRPr lang="en-US" altLang="zh-CN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Calibri" panose="020F0502020204030204"/>
                          <a:ea typeface="宋体" panose="02010600030101010101" pitchFamily="2" charset="-122"/>
                        </a:rPr>
                        <a:t> </a:t>
                      </a:r>
                      <a:endParaRPr lang="en-US" altLang="zh-CN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Calibri" panose="020F0502020204030204"/>
                          <a:ea typeface="宋体" panose="02010600030101010101" pitchFamily="2" charset="-122"/>
                        </a:rPr>
                        <a:t> </a:t>
                      </a:r>
                      <a:endParaRPr lang="en-US" altLang="zh-CN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Calibri" panose="020F0502020204030204"/>
                          <a:ea typeface="宋体" panose="02010600030101010101" pitchFamily="2" charset="-122"/>
                        </a:rPr>
                        <a:t> </a:t>
                      </a:r>
                      <a:endParaRPr lang="en-US" altLang="zh-CN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6555"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Calibri" panose="020F0502020204030204"/>
                          <a:ea typeface="宋体" panose="02010600030101010101" pitchFamily="2" charset="-122"/>
                        </a:rPr>
                        <a:t> </a:t>
                      </a:r>
                      <a:endParaRPr lang="en-US" altLang="zh-CN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Calibri" panose="020F0502020204030204"/>
                          <a:ea typeface="宋体" panose="02010600030101010101" pitchFamily="2" charset="-122"/>
                        </a:rPr>
                        <a:t> </a:t>
                      </a:r>
                      <a:endParaRPr lang="en-US" altLang="zh-CN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Calibri" panose="020F0502020204030204"/>
                          <a:ea typeface="宋体" panose="02010600030101010101" pitchFamily="2" charset="-122"/>
                        </a:rPr>
                        <a:t> </a:t>
                      </a:r>
                      <a:endParaRPr lang="en-US" altLang="zh-CN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Calibri" panose="020F0502020204030204"/>
                          <a:ea typeface="宋体" panose="02010600030101010101" pitchFamily="2" charset="-122"/>
                        </a:rPr>
                        <a:t> </a:t>
                      </a:r>
                      <a:endParaRPr lang="en-US" altLang="zh-CN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Calibri" panose="020F0502020204030204"/>
                          <a:ea typeface="宋体" panose="02010600030101010101" pitchFamily="2" charset="-122"/>
                        </a:rPr>
                        <a:t> </a:t>
                      </a:r>
                      <a:endParaRPr lang="en-US" altLang="zh-CN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Calibri" panose="020F0502020204030204"/>
                          <a:ea typeface="宋体" panose="02010600030101010101" pitchFamily="2" charset="-122"/>
                        </a:rPr>
                        <a:t> </a:t>
                      </a:r>
                      <a:endParaRPr lang="en-US" altLang="zh-CN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Calibri" panose="020F0502020204030204"/>
                          <a:ea typeface="宋体" panose="02010600030101010101" pitchFamily="2" charset="-122"/>
                        </a:rPr>
                        <a:t> </a:t>
                      </a:r>
                      <a:endParaRPr lang="en-US" altLang="zh-CN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Calibri" panose="020F0502020204030204"/>
                          <a:ea typeface="宋体" panose="02010600030101010101" pitchFamily="2" charset="-122"/>
                        </a:rPr>
                        <a:t> </a:t>
                      </a:r>
                      <a:endParaRPr lang="en-US" altLang="zh-CN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Calibri" panose="020F0502020204030204"/>
                          <a:ea typeface="宋体" panose="02010600030101010101" pitchFamily="2" charset="-122"/>
                        </a:rPr>
                        <a:t> </a:t>
                      </a:r>
                      <a:endParaRPr lang="en-US" altLang="zh-CN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Calibri" panose="020F0502020204030204"/>
                          <a:ea typeface="宋体" panose="02010600030101010101" pitchFamily="2" charset="-122"/>
                        </a:rPr>
                        <a:t> </a:t>
                      </a:r>
                      <a:endParaRPr lang="en-US" altLang="zh-CN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Calibri" panose="020F0502020204030204"/>
                          <a:ea typeface="宋体" panose="02010600030101010101" pitchFamily="2" charset="-122"/>
                        </a:rPr>
                        <a:t> </a:t>
                      </a:r>
                      <a:endParaRPr lang="en-US" altLang="zh-CN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Calibri" panose="020F0502020204030204"/>
                          <a:ea typeface="宋体" panose="02010600030101010101" pitchFamily="2" charset="-122"/>
                        </a:rPr>
                        <a:t> </a:t>
                      </a:r>
                      <a:endParaRPr lang="en-US" altLang="zh-CN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Calibri" panose="020F0502020204030204"/>
                          <a:ea typeface="宋体" panose="02010600030101010101" pitchFamily="2" charset="-122"/>
                        </a:rPr>
                        <a:t> </a:t>
                      </a:r>
                      <a:endParaRPr lang="en-US" altLang="zh-CN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6555"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Calibri" panose="020F0502020204030204"/>
                          <a:ea typeface="宋体" panose="02010600030101010101" pitchFamily="2" charset="-122"/>
                        </a:rPr>
                        <a:t> </a:t>
                      </a:r>
                      <a:endParaRPr lang="en-US" altLang="zh-CN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Calibri" panose="020F0502020204030204"/>
                          <a:ea typeface="宋体" panose="02010600030101010101" pitchFamily="2" charset="-122"/>
                        </a:rPr>
                        <a:t> </a:t>
                      </a:r>
                      <a:endParaRPr lang="en-US" altLang="zh-CN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Calibri" panose="020F0502020204030204"/>
                          <a:ea typeface="宋体" panose="02010600030101010101" pitchFamily="2" charset="-122"/>
                        </a:rPr>
                        <a:t> </a:t>
                      </a:r>
                      <a:endParaRPr lang="en-US" altLang="zh-CN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Calibri" panose="020F0502020204030204"/>
                          <a:ea typeface="宋体" panose="02010600030101010101" pitchFamily="2" charset="-122"/>
                        </a:rPr>
                        <a:t> </a:t>
                      </a:r>
                      <a:endParaRPr lang="en-US" altLang="zh-CN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Calibri" panose="020F0502020204030204"/>
                          <a:ea typeface="宋体" panose="02010600030101010101" pitchFamily="2" charset="-122"/>
                        </a:rPr>
                        <a:t> </a:t>
                      </a:r>
                      <a:endParaRPr lang="en-US" altLang="zh-CN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Calibri" panose="020F0502020204030204"/>
                          <a:ea typeface="宋体" panose="02010600030101010101" pitchFamily="2" charset="-122"/>
                        </a:rPr>
                        <a:t> </a:t>
                      </a:r>
                      <a:endParaRPr lang="en-US" altLang="zh-CN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Calibri" panose="020F0502020204030204"/>
                          <a:ea typeface="宋体" panose="02010600030101010101" pitchFamily="2" charset="-122"/>
                        </a:rPr>
                        <a:t> </a:t>
                      </a:r>
                      <a:endParaRPr lang="en-US" altLang="zh-CN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Calibri" panose="020F0502020204030204"/>
                          <a:ea typeface="宋体" panose="02010600030101010101" pitchFamily="2" charset="-122"/>
                        </a:rPr>
                        <a:t> </a:t>
                      </a:r>
                      <a:endParaRPr lang="en-US" altLang="zh-CN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Calibri" panose="020F0502020204030204"/>
                          <a:ea typeface="宋体" panose="02010600030101010101" pitchFamily="2" charset="-122"/>
                        </a:rPr>
                        <a:t> </a:t>
                      </a:r>
                      <a:endParaRPr lang="en-US" altLang="zh-CN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Calibri" panose="020F0502020204030204"/>
                          <a:ea typeface="宋体" panose="02010600030101010101" pitchFamily="2" charset="-122"/>
                        </a:rPr>
                        <a:t> </a:t>
                      </a:r>
                      <a:endParaRPr lang="en-US" altLang="zh-CN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Calibri" panose="020F0502020204030204"/>
                          <a:ea typeface="宋体" panose="02010600030101010101" pitchFamily="2" charset="-122"/>
                        </a:rPr>
                        <a:t> </a:t>
                      </a:r>
                      <a:endParaRPr lang="en-US" altLang="zh-CN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>
                          <a:latin typeface="Calibri" panose="020F0502020204030204"/>
                          <a:ea typeface="宋体" panose="02010600030101010101" pitchFamily="2" charset="-122"/>
                        </a:rPr>
                        <a:t> </a:t>
                      </a:r>
                      <a:endParaRPr lang="en-US" altLang="zh-CN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endParaRPr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6555"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zh-CN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zh-CN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zh-CN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zh-CN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zh-CN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zh-CN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zh-CN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zh-CN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zh-CN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zh-CN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zh-CN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en-US" altLang="zh-CN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 sz="2000"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9" name="Rectangle 96"/>
          <p:cNvSpPr/>
          <p:nvPr/>
        </p:nvSpPr>
        <p:spPr>
          <a:xfrm>
            <a:off x="2766060" y="4236720"/>
            <a:ext cx="1619250" cy="40513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noAutofit/>
          </a:bodyPr>
          <a:p>
            <a:pPr eaLnBrk="0" hangingPunct="0"/>
            <a:r>
              <a:rPr lang="zh-CN" altLang="en-US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本日小计</a:t>
            </a:r>
            <a:endParaRPr lang="zh-CN" altLang="en-US" sz="22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0" name="Rectangle 96"/>
          <p:cNvSpPr/>
          <p:nvPr/>
        </p:nvSpPr>
        <p:spPr>
          <a:xfrm>
            <a:off x="2821305" y="4945380"/>
            <a:ext cx="1619250" cy="33782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noAutofit/>
          </a:bodyPr>
          <a:p>
            <a:pPr eaLnBrk="0" hangingPunct="0"/>
            <a:r>
              <a:rPr lang="zh-CN" altLang="en-US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本日小计</a:t>
            </a:r>
            <a:endParaRPr lang="zh-CN" altLang="en-US" sz="22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1" name="Rectangle 96"/>
          <p:cNvSpPr/>
          <p:nvPr/>
        </p:nvSpPr>
        <p:spPr>
          <a:xfrm>
            <a:off x="2821305" y="5713095"/>
            <a:ext cx="1619250" cy="33782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noAutofit/>
          </a:bodyPr>
          <a:p>
            <a:pPr eaLnBrk="0" hangingPunct="0"/>
            <a:r>
              <a:rPr lang="zh-CN" altLang="en-US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本日小计</a:t>
            </a:r>
            <a:endParaRPr lang="zh-CN" altLang="en-US" sz="22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2" name="Rectangle 101"/>
          <p:cNvSpPr/>
          <p:nvPr/>
        </p:nvSpPr>
        <p:spPr>
          <a:xfrm>
            <a:off x="1593215" y="4237355"/>
            <a:ext cx="438785" cy="36004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noAutofit/>
          </a:bodyPr>
          <a:p>
            <a:pPr eaLnBrk="0" hangingPunct="0"/>
            <a:r>
              <a:rPr lang="en-US" altLang="zh-CN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2</a:t>
            </a:r>
            <a:endParaRPr lang="en-US" altLang="zh-CN" sz="22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3" name="Rectangle 101"/>
          <p:cNvSpPr/>
          <p:nvPr/>
        </p:nvSpPr>
        <p:spPr>
          <a:xfrm>
            <a:off x="1562100" y="4945380"/>
            <a:ext cx="457200" cy="33782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noAutofit/>
          </a:bodyPr>
          <a:p>
            <a:pPr eaLnBrk="0" hangingPunct="0"/>
            <a:r>
              <a:rPr lang="en-US" altLang="zh-CN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4</a:t>
            </a:r>
            <a:endParaRPr lang="en-US" altLang="zh-CN" sz="22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4" name="Rectangle 101"/>
          <p:cNvSpPr/>
          <p:nvPr/>
        </p:nvSpPr>
        <p:spPr>
          <a:xfrm>
            <a:off x="1562100" y="5689600"/>
            <a:ext cx="469900" cy="36068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noAutofit/>
          </a:bodyPr>
          <a:p>
            <a:pPr eaLnBrk="0" hangingPunct="0"/>
            <a:r>
              <a:rPr lang="en-US" altLang="zh-CN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5</a:t>
            </a:r>
            <a:endParaRPr lang="en-US" altLang="zh-CN" sz="22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5" name="Rectangle 98"/>
          <p:cNvSpPr/>
          <p:nvPr/>
        </p:nvSpPr>
        <p:spPr>
          <a:xfrm>
            <a:off x="6179185" y="3067685"/>
            <a:ext cx="831850" cy="39243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noAutofit/>
          </a:bodyPr>
          <a:p>
            <a:pPr eaLnBrk="0" hangingPunct="0"/>
            <a:r>
              <a:rPr lang="en-US" altLang="zh-CN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1000</a:t>
            </a:r>
            <a:endParaRPr lang="en-US" altLang="zh-CN" sz="22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7" name="Rectangle 98"/>
          <p:cNvSpPr/>
          <p:nvPr/>
        </p:nvSpPr>
        <p:spPr>
          <a:xfrm>
            <a:off x="10416223" y="2664778"/>
            <a:ext cx="1223962" cy="42989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en-US" altLang="zh-CN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1000</a:t>
            </a:r>
            <a:endParaRPr lang="en-US" altLang="zh-CN" sz="22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8" name="Rectangle 98"/>
          <p:cNvSpPr/>
          <p:nvPr/>
        </p:nvSpPr>
        <p:spPr>
          <a:xfrm>
            <a:off x="6178868" y="3495993"/>
            <a:ext cx="1223962" cy="42989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en-US" altLang="zh-CN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1000</a:t>
            </a:r>
            <a:endParaRPr lang="en-US" altLang="zh-CN" sz="22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9" name="Rectangle 117"/>
          <p:cNvSpPr/>
          <p:nvPr/>
        </p:nvSpPr>
        <p:spPr>
          <a:xfrm>
            <a:off x="9424670" y="3807143"/>
            <a:ext cx="664845" cy="42989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eaLnBrk="0" hangingPunct="0"/>
            <a:r>
              <a:rPr lang="en-US" altLang="zh-CN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400</a:t>
            </a:r>
            <a:endParaRPr lang="en-US" altLang="zh-CN" sz="22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20" name="Rectangle 117"/>
          <p:cNvSpPr/>
          <p:nvPr/>
        </p:nvSpPr>
        <p:spPr>
          <a:xfrm>
            <a:off x="7024370" y="4237038"/>
            <a:ext cx="664845" cy="42989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eaLnBrk="0" hangingPunct="0"/>
            <a:r>
              <a:rPr lang="en-US" altLang="zh-CN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400</a:t>
            </a:r>
            <a:endParaRPr lang="en-US" altLang="zh-CN" sz="22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21" name="Rectangle 117"/>
          <p:cNvSpPr/>
          <p:nvPr/>
        </p:nvSpPr>
        <p:spPr>
          <a:xfrm>
            <a:off x="9424670" y="4167188"/>
            <a:ext cx="664845" cy="42989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eaLnBrk="0" hangingPunct="0"/>
            <a:r>
              <a:rPr lang="en-US" altLang="zh-CN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400</a:t>
            </a:r>
            <a:endParaRPr lang="en-US" altLang="zh-CN" sz="22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22" name="Rectangle 117"/>
          <p:cNvSpPr/>
          <p:nvPr/>
        </p:nvSpPr>
        <p:spPr>
          <a:xfrm>
            <a:off x="10424795" y="4236403"/>
            <a:ext cx="825500" cy="42989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eaLnBrk="0" hangingPunct="0"/>
            <a:r>
              <a:rPr lang="en-US" altLang="zh-CN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1600</a:t>
            </a:r>
            <a:endParaRPr lang="en-US" altLang="zh-CN" sz="22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23" name="Rectangle 114"/>
          <p:cNvSpPr/>
          <p:nvPr/>
        </p:nvSpPr>
        <p:spPr>
          <a:xfrm>
            <a:off x="7832090" y="5026978"/>
            <a:ext cx="814388" cy="42989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en-US" altLang="zh-CN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 800</a:t>
            </a:r>
            <a:endParaRPr lang="en-US" altLang="zh-CN" sz="22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24" name="Rectangle 114"/>
          <p:cNvSpPr/>
          <p:nvPr/>
        </p:nvSpPr>
        <p:spPr>
          <a:xfrm>
            <a:off x="9262745" y="5026660"/>
            <a:ext cx="988695" cy="42989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eaLnBrk="0" hangingPunct="0"/>
            <a:r>
              <a:rPr lang="en-US" altLang="zh-CN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 1200</a:t>
            </a:r>
            <a:endParaRPr lang="en-US" altLang="zh-CN" sz="22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25" name="Rectangle 114"/>
          <p:cNvSpPr/>
          <p:nvPr/>
        </p:nvSpPr>
        <p:spPr>
          <a:xfrm>
            <a:off x="10435590" y="4598035"/>
            <a:ext cx="814705" cy="47371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noAutofit/>
          </a:bodyPr>
          <a:p>
            <a:pPr eaLnBrk="0" hangingPunct="0"/>
            <a:r>
              <a:rPr lang="en-US" altLang="zh-CN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 800</a:t>
            </a:r>
            <a:endParaRPr lang="en-US" altLang="zh-CN" sz="22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26" name="Rectangle 114"/>
          <p:cNvSpPr/>
          <p:nvPr/>
        </p:nvSpPr>
        <p:spPr>
          <a:xfrm>
            <a:off x="10435590" y="4945063"/>
            <a:ext cx="814388" cy="42989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en-US" altLang="zh-CN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 800</a:t>
            </a:r>
            <a:endParaRPr lang="en-US" altLang="zh-CN" sz="22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27" name="Rectangle 114"/>
          <p:cNvSpPr/>
          <p:nvPr/>
        </p:nvSpPr>
        <p:spPr>
          <a:xfrm>
            <a:off x="6178550" y="5347335"/>
            <a:ext cx="918210" cy="42989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eaLnBrk="0" hangingPunct="0"/>
            <a:r>
              <a:rPr lang="en-US" altLang="zh-CN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1500</a:t>
            </a:r>
            <a:endParaRPr lang="en-US" altLang="zh-CN" sz="22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28" name="Rectangle 114"/>
          <p:cNvSpPr/>
          <p:nvPr/>
        </p:nvSpPr>
        <p:spPr>
          <a:xfrm>
            <a:off x="4911090" y="5776913"/>
            <a:ext cx="814388" cy="42989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en-US" altLang="zh-CN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 500</a:t>
            </a:r>
            <a:endParaRPr lang="en-US" altLang="zh-CN" sz="22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29" name="Rectangle 114"/>
          <p:cNvSpPr/>
          <p:nvPr/>
        </p:nvSpPr>
        <p:spPr>
          <a:xfrm>
            <a:off x="6113145" y="5777230"/>
            <a:ext cx="983615" cy="42989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eaLnBrk="0" hangingPunct="0"/>
            <a:r>
              <a:rPr lang="en-US" altLang="zh-CN" sz="22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 1500</a:t>
            </a:r>
            <a:endParaRPr lang="en-US" altLang="zh-CN" sz="22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8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18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18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18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18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1000"/>
                                        <p:tgtEl>
                                          <p:spTgt spid="18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1000"/>
                                        <p:tgtEl>
                                          <p:spTgt spid="18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1000"/>
                                        <p:tgtEl>
                                          <p:spTgt spid="18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1000"/>
                                        <p:tgtEl>
                                          <p:spTgt spid="18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1000"/>
                                        <p:tgtEl>
                                          <p:spTgt spid="18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1000"/>
                                        <p:tgtEl>
                                          <p:spTgt spid="185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/>
                                        <p:tgtEl>
                                          <p:spTgt spid="18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/>
                                        <p:tgtEl>
                                          <p:spTgt spid="18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00"/>
                            </p:stCondLst>
                            <p:childTnLst>
                              <p:par>
                                <p:cTn id="9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8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8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1000"/>
                                        <p:tgtEl>
                                          <p:spTgt spid="18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1000"/>
                                        <p:tgtEl>
                                          <p:spTgt spid="18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1000"/>
                                        <p:tgtEl>
                                          <p:spTgt spid="18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1000"/>
                                        <p:tgtEl>
                                          <p:spTgt spid="18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1000"/>
                                        <p:tgtEl>
                                          <p:spTgt spid="18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1000"/>
                                        <p:tgtEl>
                                          <p:spTgt spid="18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1000"/>
                                        <p:tgtEl>
                                          <p:spTgt spid="185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000"/>
                                        <p:tgtEl>
                                          <p:spTgt spid="18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/>
                                        <p:tgtEl>
                                          <p:spTgt spid="18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000"/>
                            </p:stCondLst>
                            <p:childTnLst>
                              <p:par>
                                <p:cTn id="14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18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18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9" dur="1000"/>
                                        <p:tgtEl>
                                          <p:spTgt spid="18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4" dur="1000"/>
                                        <p:tgtEl>
                                          <p:spTgt spid="18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9" dur="1000"/>
                                        <p:tgtEl>
                                          <p:spTgt spid="18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4" dur="1000"/>
                                        <p:tgtEl>
                                          <p:spTgt spid="18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9" dur="1000"/>
                                        <p:tgtEl>
                                          <p:spTgt spid="18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4" dur="1000"/>
                                        <p:tgtEl>
                                          <p:spTgt spid="18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" dur="1000"/>
                                        <p:tgtEl>
                                          <p:spTgt spid="185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4" dur="1000"/>
                                        <p:tgtEl>
                                          <p:spTgt spid="18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1000"/>
                                        <p:tgtEl>
                                          <p:spTgt spid="18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0" dur="500" fill="hold"/>
                                        <p:tgtEl>
                                          <p:spTgt spid="18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1" dur="500" fill="hold"/>
                                        <p:tgtEl>
                                          <p:spTgt spid="18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6" dur="1000"/>
                                        <p:tgtEl>
                                          <p:spTgt spid="18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1" dur="1000"/>
                                        <p:tgtEl>
                                          <p:spTgt spid="185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fill="hold">
                      <p:stCondLst>
                        <p:cond delay="indefinite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6" dur="1000"/>
                                        <p:tgtEl>
                                          <p:spTgt spid="18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1" dur="1000"/>
                                        <p:tgtEl>
                                          <p:spTgt spid="18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2" fill="hold">
                      <p:stCondLst>
                        <p:cond delay="indefinite"/>
                      </p:stCondLst>
                      <p:childTnLst>
                        <p:par>
                          <p:cTn id="213" fill="hold">
                            <p:stCondLst>
                              <p:cond delay="0"/>
                            </p:stCondLst>
                            <p:childTnLst>
                              <p:par>
                                <p:cTn id="2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6" dur="1000"/>
                                        <p:tgtEl>
                                          <p:spTgt spid="18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7" fill="hold">
                      <p:stCondLst>
                        <p:cond delay="indefinite"/>
                      </p:stCondLst>
                      <p:childTnLst>
                        <p:par>
                          <p:cTn id="218" fill="hold">
                            <p:stCondLst>
                              <p:cond delay="0"/>
                            </p:stCondLst>
                            <p:childTnLst>
                              <p:par>
                                <p:cTn id="2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2" fill="hold">
                      <p:stCondLst>
                        <p:cond delay="indefinite"/>
                      </p:stCondLst>
                      <p:childTnLst>
                        <p:par>
                          <p:cTn id="223" fill="hold">
                            <p:stCondLst>
                              <p:cond delay="0"/>
                            </p:stCondLst>
                            <p:childTnLst>
                              <p:par>
                                <p:cTn id="2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6" dur="1000"/>
                                        <p:tgtEl>
                                          <p:spTgt spid="18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7" fill="hold">
                      <p:stCondLst>
                        <p:cond delay="indefinite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1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2" fill="hold">
                      <p:stCondLst>
                        <p:cond delay="indefinite"/>
                      </p:stCondLst>
                      <p:childTnLst>
                        <p:par>
                          <p:cTn id="233" fill="hold">
                            <p:stCondLst>
                              <p:cond delay="0"/>
                            </p:stCondLst>
                            <p:childTnLst>
                              <p:par>
                                <p:cTn id="2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6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7" fill="hold">
                      <p:stCondLst>
                        <p:cond delay="indefinite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1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2" fill="hold">
                      <p:stCondLst>
                        <p:cond delay="indefinite"/>
                      </p:stCondLst>
                      <p:childTnLst>
                        <p:par>
                          <p:cTn id="243" fill="hold">
                            <p:stCondLst>
                              <p:cond delay="0"/>
                            </p:stCondLst>
                            <p:childTnLst>
                              <p:par>
                                <p:cTn id="2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7" fill="hold">
                      <p:stCondLst>
                        <p:cond delay="indefinite"/>
                      </p:stCondLst>
                      <p:childTnLst>
                        <p:par>
                          <p:cTn id="248" fill="hold">
                            <p:stCondLst>
                              <p:cond delay="0"/>
                            </p:stCondLst>
                            <p:childTnLst>
                              <p:par>
                                <p:cTn id="2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1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2" fill="hold">
                      <p:stCondLst>
                        <p:cond delay="indefinite"/>
                      </p:stCondLst>
                      <p:childTnLst>
                        <p:par>
                          <p:cTn id="253" fill="hold">
                            <p:stCondLst>
                              <p:cond delay="0"/>
                            </p:stCondLst>
                            <p:childTnLst>
                              <p:par>
                                <p:cTn id="2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2" fill="hold">
                      <p:stCondLst>
                        <p:cond delay="indefinite"/>
                      </p:stCondLst>
                      <p:childTnLst>
                        <p:par>
                          <p:cTn id="263" fill="hold">
                            <p:stCondLst>
                              <p:cond delay="0"/>
                            </p:stCondLst>
                            <p:childTnLst>
                              <p:par>
                                <p:cTn id="2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7" fill="hold">
                      <p:stCondLst>
                        <p:cond delay="indefinite"/>
                      </p:stCondLst>
                      <p:childTnLst>
                        <p:par>
                          <p:cTn id="268" fill="hold">
                            <p:stCondLst>
                              <p:cond delay="0"/>
                            </p:stCondLst>
                            <p:childTnLst>
                              <p:par>
                                <p:cTn id="2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2" fill="hold">
                      <p:stCondLst>
                        <p:cond delay="indefinite"/>
                      </p:stCondLst>
                      <p:childTnLst>
                        <p:par>
                          <p:cTn id="273" fill="hold">
                            <p:stCondLst>
                              <p:cond delay="0"/>
                            </p:stCondLst>
                            <p:childTnLst>
                              <p:par>
                                <p:cTn id="2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7" fill="hold">
                      <p:stCondLst>
                        <p:cond delay="indefinite"/>
                      </p:stCondLst>
                      <p:childTnLst>
                        <p:par>
                          <p:cTn id="278" fill="hold">
                            <p:stCondLst>
                              <p:cond delay="0"/>
                            </p:stCondLst>
                            <p:childTnLst>
                              <p:par>
                                <p:cTn id="2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2" fill="hold">
                      <p:stCondLst>
                        <p:cond delay="indefinite"/>
                      </p:stCondLst>
                      <p:childTnLst>
                        <p:par>
                          <p:cTn id="283" fill="hold">
                            <p:stCondLst>
                              <p:cond delay="0"/>
                            </p:stCondLst>
                            <p:childTnLst>
                              <p:par>
                                <p:cTn id="28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7" fill="hold">
                      <p:stCondLst>
                        <p:cond delay="indefinite"/>
                      </p:stCondLst>
                      <p:childTnLst>
                        <p:par>
                          <p:cTn id="288" fill="hold">
                            <p:stCondLst>
                              <p:cond delay="0"/>
                            </p:stCondLst>
                            <p:childTnLst>
                              <p:par>
                                <p:cTn id="2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2" fill="hold">
                      <p:stCondLst>
                        <p:cond delay="indefinite"/>
                      </p:stCondLst>
                      <p:childTnLst>
                        <p:par>
                          <p:cTn id="293" fill="hold">
                            <p:stCondLst>
                              <p:cond delay="0"/>
                            </p:stCondLst>
                            <p:childTnLst>
                              <p:par>
                                <p:cTn id="29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7" fill="hold">
                      <p:stCondLst>
                        <p:cond delay="indefinite"/>
                      </p:stCondLst>
                      <p:childTnLst>
                        <p:par>
                          <p:cTn id="298" fill="hold">
                            <p:stCondLst>
                              <p:cond delay="0"/>
                            </p:stCondLst>
                            <p:childTnLst>
                              <p:par>
                                <p:cTn id="29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2" fill="hold">
                      <p:stCondLst>
                        <p:cond delay="indefinite"/>
                      </p:stCondLst>
                      <p:childTnLst>
                        <p:par>
                          <p:cTn id="303" fill="hold">
                            <p:stCondLst>
                              <p:cond delay="0"/>
                            </p:stCondLst>
                            <p:childTnLst>
                              <p:par>
                                <p:cTn id="30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7" fill="hold">
                      <p:stCondLst>
                        <p:cond delay="indefinite"/>
                      </p:stCondLst>
                      <p:childTnLst>
                        <p:par>
                          <p:cTn id="308" fill="hold">
                            <p:stCondLst>
                              <p:cond delay="0"/>
                            </p:stCondLst>
                            <p:childTnLst>
                              <p:par>
                                <p:cTn id="30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2" fill="hold">
                      <p:stCondLst>
                        <p:cond delay="indefinite"/>
                      </p:stCondLst>
                      <p:childTnLst>
                        <p:par>
                          <p:cTn id="313" fill="hold">
                            <p:stCondLst>
                              <p:cond delay="0"/>
                            </p:stCondLst>
                            <p:childTnLst>
                              <p:par>
                                <p:cTn id="3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7" fill="hold">
                      <p:stCondLst>
                        <p:cond delay="indefinite"/>
                      </p:stCondLst>
                      <p:childTnLst>
                        <p:par>
                          <p:cTn id="318" fill="hold">
                            <p:stCondLst>
                              <p:cond delay="0"/>
                            </p:stCondLst>
                            <p:childTnLst>
                              <p:par>
                                <p:cTn id="3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2" fill="hold">
                      <p:stCondLst>
                        <p:cond delay="indefinite"/>
                      </p:stCondLst>
                      <p:childTnLst>
                        <p:par>
                          <p:cTn id="323" fill="hold">
                            <p:stCondLst>
                              <p:cond delay="0"/>
                            </p:stCondLst>
                            <p:childTnLst>
                              <p:par>
                                <p:cTn id="3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7" fill="hold">
                      <p:stCondLst>
                        <p:cond delay="indefinite"/>
                      </p:stCondLst>
                      <p:childTnLst>
                        <p:par>
                          <p:cTn id="328" fill="hold">
                            <p:stCondLst>
                              <p:cond delay="0"/>
                            </p:stCondLst>
                            <p:childTnLst>
                              <p:par>
                                <p:cTn id="3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2" fill="hold">
                      <p:stCondLst>
                        <p:cond delay="indefinite"/>
                      </p:stCondLst>
                      <p:childTnLst>
                        <p:par>
                          <p:cTn id="333" fill="hold">
                            <p:stCondLst>
                              <p:cond delay="0"/>
                            </p:stCondLst>
                            <p:childTnLst>
                              <p:par>
                                <p:cTn id="3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6" dur="1000"/>
                                        <p:tgtEl>
                                          <p:spTgt spid="18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  <p:bldP spid="18434" grpId="1"/>
      <p:bldP spid="18435" grpId="0"/>
      <p:bldP spid="18520" grpId="0"/>
      <p:bldP spid="18521" grpId="0"/>
      <p:bldP spid="18522" grpId="0"/>
      <p:bldP spid="18523" grpId="0"/>
      <p:bldP spid="18525" grpId="0"/>
      <p:bldP spid="18526" grpId="0"/>
      <p:bldP spid="18527" grpId="0"/>
      <p:bldP spid="18528" grpId="0"/>
      <p:bldP spid="18529" grpId="0"/>
      <p:bldP spid="18530" grpId="0"/>
      <p:bldP spid="18532" grpId="0"/>
      <p:bldP spid="18533" grpId="0"/>
      <p:bldP spid="18534" grpId="0"/>
      <p:bldP spid="18535" grpId="0"/>
      <p:bldP spid="18536" grpId="0"/>
      <p:bldP spid="18537" grpId="0"/>
      <p:bldP spid="18539" grpId="0"/>
      <p:bldP spid="18540" grpId="0"/>
      <p:bldP spid="18541" grpId="0"/>
      <p:bldP spid="18542" grpId="0"/>
      <p:bldP spid="18543" grpId="0"/>
      <p:bldP spid="18544" grpId="0"/>
      <p:bldP spid="18546" grpId="0"/>
      <p:bldP spid="18547" grpId="0"/>
      <p:bldP spid="18549" grpId="0"/>
      <p:bldP spid="18550" grpId="0"/>
      <p:bldP spid="18551" grpId="0"/>
      <p:bldP spid="18552" grpId="0"/>
      <p:bldP spid="18553" grpId="0"/>
      <p:bldP spid="18554" grpId="0"/>
      <p:bldP spid="18554" grpId="1"/>
      <p:bldP spid="18555" grpId="0"/>
      <p:bldP spid="18555" grpId="1"/>
      <p:bldP spid="18556" grpId="0"/>
      <p:bldP spid="18556" grpId="1"/>
      <p:bldP spid="18557" grpId="0"/>
      <p:bldP spid="128" grpId="0"/>
      <p:bldP spid="129" grpId="0"/>
      <p:bldP spid="130" grpId="0"/>
      <p:bldP spid="132" grpId="0"/>
      <p:bldP spid="2" grpId="0" bldLvl="0" animBg="1"/>
      <p:bldP spid="3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19499" name="Group 43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596900" y="1426210"/>
          <a:ext cx="10774045" cy="4110990"/>
        </p:xfrm>
        <a:graphic>
          <a:graphicData uri="http://schemas.openxmlformats.org/drawingml/2006/table">
            <a:tbl>
              <a:tblPr firstRow="1">
                <a:tableStyleId>{E702AA6C-348F-461B-B617-770C15EA5322}</a:tableStyleId>
              </a:tblPr>
              <a:tblGrid>
                <a:gridCol w="1271905"/>
                <a:gridCol w="2247900"/>
                <a:gridCol w="1677035"/>
                <a:gridCol w="2218690"/>
                <a:gridCol w="3358515"/>
              </a:tblGrid>
              <a:tr h="624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800" u="none" strike="noStrike" cap="none" normalizeH="0" baseline="0" smtClean="0">
                          <a:ln>
                            <a:noFill/>
                          </a:ln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         </a:t>
                      </a:r>
                      <a:endParaRPr kumimoji="0" lang="en-US" altLang="zh-CN" sz="1800" u="none" strike="noStrike" cap="none" normalizeH="0" baseline="0" smtClean="0">
                        <a:ln>
                          <a:noFill/>
                        </a:ln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marL="90000" marR="90000" marT="46800" marB="46800"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u="none" strike="noStrike" cap="none" normalizeH="0" baseline="0" smtClean="0">
                          <a:ln>
                            <a:noFill/>
                          </a:ln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账页格式</a:t>
                      </a:r>
                      <a:endParaRPr kumimoji="0" lang="zh-CN" altLang="en-US" sz="1800" u="none" strike="noStrike" cap="none" normalizeH="0" baseline="0" smtClean="0">
                        <a:ln>
                          <a:noFill/>
                        </a:ln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marL="90000" marR="90000" marT="46800" marB="46800" anchor="ctr" anchorCtr="1" horzOverflow="overflow"/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u="none" strike="noStrike" cap="none" normalizeH="0" baseline="0" smtClean="0">
                          <a:ln>
                            <a:noFill/>
                          </a:ln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登记人员</a:t>
                      </a:r>
                      <a:endParaRPr kumimoji="0" lang="zh-CN" altLang="en-US" sz="1800" u="none" strike="noStrike" cap="none" normalizeH="0" baseline="0" smtClean="0">
                        <a:ln>
                          <a:noFill/>
                        </a:ln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marL="90000" marR="90000" marT="46800" marB="46800"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u="none" strike="noStrike" cap="none" normalizeH="0" baseline="0" smtClean="0">
                          <a:ln>
                            <a:noFill/>
                          </a:ln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登记人员</a:t>
                      </a:r>
                      <a:endParaRPr kumimoji="0" lang="zh-CN" altLang="en-US" sz="1800" u="none" strike="noStrike" cap="none" normalizeH="0" baseline="0" smtClean="0">
                        <a:ln>
                          <a:noFill/>
                        </a:ln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marL="90000" marR="90000" marT="46800" marB="46800"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800" u="none" strike="noStrike" cap="none" normalizeH="0" baseline="0" smtClean="0">
                          <a:ln>
                            <a:noFill/>
                          </a:ln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  </a:t>
                      </a:r>
                      <a:r>
                        <a:rPr kumimoji="0" lang="zh-CN" altLang="en-US" sz="1800" u="none" strike="noStrike" cap="none" normalizeH="0" baseline="0" smtClean="0">
                          <a:ln>
                            <a:noFill/>
                          </a:ln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登记依据</a:t>
                      </a:r>
                      <a:endParaRPr kumimoji="0" lang="zh-CN" altLang="en-US" sz="1800" u="none" strike="noStrike" cap="none" normalizeH="0" baseline="0" smtClean="0">
                        <a:ln>
                          <a:noFill/>
                        </a:ln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marL="90000" marR="90000" marT="46800" marB="46800" anchor="ctr" anchorCtr="1" horzOverflow="overflow"/>
                </a:tc>
              </a:tr>
              <a:tr h="141160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u="none" strike="noStrike" cap="none" normalizeH="0" baseline="0" smtClean="0">
                          <a:ln>
                            <a:noFill/>
                          </a:ln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银行存款日记账</a:t>
                      </a:r>
                      <a:endParaRPr kumimoji="0" lang="zh-CN" altLang="en-US" sz="2400" u="none" strike="noStrike" cap="none" normalizeH="0" baseline="0" smtClean="0">
                        <a:ln>
                          <a:noFill/>
                        </a:ln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marL="90000" marR="90000" marT="46800" marB="46800"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400" u="none" strike="noStrike" cap="none" normalizeH="0" baseline="0" smtClean="0">
                        <a:ln>
                          <a:noFill/>
                        </a:ln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marL="90000" marR="90000" marT="46800" marB="46800" anchor="ctr" anchorCtr="1" horzOverflow="overflow"/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400" u="none" strike="noStrike" cap="none" normalizeH="0" baseline="0" smtClean="0">
                        <a:ln>
                          <a:noFill/>
                        </a:ln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marL="90000" marR="90000" marT="46800" marB="46800"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简化处理可以不计算本日小计</a:t>
                      </a:r>
                      <a:endParaRPr kumimoji="0" lang="zh-CN" altLang="en-US" sz="2400" u="none" strike="noStrike" cap="none" normalizeH="0" baseline="0" smtClean="0">
                        <a:ln>
                          <a:noFill/>
                        </a:ln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400" u="none" strike="noStrike" cap="none" normalizeH="0" baseline="0" smtClean="0">
                        <a:ln>
                          <a:noFill/>
                        </a:ln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marL="90000" marR="90000" marT="46800" marB="46800"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400" u="none" strike="noStrike" cap="none" normalizeH="0" baseline="0" smtClean="0">
                        <a:ln>
                          <a:noFill/>
                        </a:ln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marL="90000" marR="90000" marT="46800" marB="46800" anchor="ctr" anchorCtr="1" horzOverflow="overflow"/>
                </a:tc>
              </a:tr>
              <a:tr h="20745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u="none" strike="noStrike" cap="none" normalizeH="0" baseline="0" smtClean="0">
                          <a:ln>
                            <a:noFill/>
                          </a:ln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库存现金日记账</a:t>
                      </a:r>
                      <a:endParaRPr kumimoji="0" lang="zh-CN" altLang="en-US" sz="2400" u="none" strike="noStrike" cap="none" normalizeH="0" baseline="0" smtClean="0">
                        <a:ln>
                          <a:noFill/>
                        </a:ln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marL="90000" marR="90000" marT="46800" marB="46800"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u="none" strike="noStrike" cap="none" normalizeH="0" baseline="0" smtClean="0">
                          <a:ln>
                            <a:noFill/>
                          </a:ln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 </a:t>
                      </a:r>
                      <a:endParaRPr kumimoji="0" lang="en-US" altLang="zh-CN" sz="2400" u="none" strike="noStrike" cap="none" normalizeH="0" baseline="0" smtClean="0">
                        <a:ln>
                          <a:noFill/>
                        </a:ln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marL="90000" marR="90000" marT="46800" marB="46800" anchor="ctr" anchorCtr="1" horzOverflow="overflow"/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2400" u="none" strike="noStrike" cap="none" normalizeH="0" baseline="0" smtClean="0">
                        <a:ln>
                          <a:noFill/>
                        </a:ln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marL="90000" marR="90000" marT="46800" marB="46800"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400" u="none" strike="noStrike" cap="none" normalizeH="0" baseline="0" smtClean="0">
                          <a:ln>
                            <a:noFill/>
                          </a:ln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一定要算本日小计数（即要填列本日借方累计增加额、本日贷方累计减少额，余额）</a:t>
                      </a:r>
                      <a:endParaRPr kumimoji="0" lang="zh-CN" altLang="zh-CN" sz="2400" u="none" strike="noStrike" cap="none" normalizeH="0" baseline="0" smtClean="0">
                        <a:ln>
                          <a:noFill/>
                        </a:ln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marL="90000" marR="90000" marT="46800" marB="46800"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400" u="none" strike="noStrike" cap="none" normalizeH="0" baseline="0" smtClean="0">
                        <a:ln>
                          <a:noFill/>
                        </a:ln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marL="90000" marR="90000" marT="46800" marB="46800" anchor="ctr" anchorCtr="1" horzOverflow="overflow"/>
                </a:tc>
              </a:tr>
            </a:tbl>
          </a:graphicData>
        </a:graphic>
      </p:graphicFrame>
      <p:sp>
        <p:nvSpPr>
          <p:cNvPr id="21527" name="AutoShape 24">
            <a:hlinkClick r:id="" action="ppaction://hlinkshowjump?jump=firstslide"/>
          </p:cNvPr>
          <p:cNvSpPr/>
          <p:nvPr/>
        </p:nvSpPr>
        <p:spPr>
          <a:xfrm>
            <a:off x="10128250" y="6788150"/>
            <a:ext cx="360363" cy="69850"/>
          </a:xfrm>
          <a:prstGeom prst="actionButtonForwardNext">
            <a:avLst/>
          </a:prstGeom>
          <a:solidFill>
            <a:schemeClr val="accent1"/>
          </a:solidFill>
          <a:ln w="9525">
            <a:noFill/>
          </a:ln>
        </p:spPr>
        <p:txBody>
          <a:bodyPr wrap="none" anchor="ctr" anchorCtr="0"/>
          <a:p>
            <a:endParaRPr lang="zh-CN" altLang="en-US" dirty="0"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6409" name="WordArt 25"/>
          <p:cNvSpPr>
            <a:spLocks noTextEdit="1"/>
          </p:cNvSpPr>
          <p:nvPr/>
        </p:nvSpPr>
        <p:spPr>
          <a:xfrm>
            <a:off x="3505200" y="228600"/>
            <a:ext cx="55626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Autofit/>
          </a:bodyPr>
          <a:p>
            <a:pPr algn="ctr"/>
            <a:r>
              <a:rPr lang="zh-CN" altLang="en-US" b="1">
                <a:ln w="19050" cap="flat" cmpd="sng">
                  <a:solidFill>
                    <a:srgbClr val="99CCFF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66CC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方正粗黑宋简体" panose="02000000000000000000" charset="-122"/>
                <a:ea typeface="方正大黑体_GBK" panose="02010600010101010101" charset="-122"/>
              </a:rPr>
              <a:t>银行存款与库存现金日记账的异同</a:t>
            </a:r>
            <a:endParaRPr lang="zh-CN" altLang="en-US" b="1">
              <a:ln w="19050" cap="flat" cmpd="sng">
                <a:solidFill>
                  <a:srgbClr val="99CCFF"/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rgbClr val="0066CC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9482" name="Rectangle 26"/>
          <p:cNvSpPr/>
          <p:nvPr>
            <p:custDataLst>
              <p:tags r:id="rId2"/>
            </p:custDataLst>
          </p:nvPr>
        </p:nvSpPr>
        <p:spPr>
          <a:xfrm>
            <a:off x="2133600" y="2414270"/>
            <a:ext cx="1614170" cy="82994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eaLnBrk="0" hangingPunct="0"/>
            <a:r>
              <a:rPr lang="zh-CN" altLang="en-US" sz="24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三栏式或多栏式</a:t>
            </a:r>
            <a:endParaRPr lang="zh-CN" altLang="en-US" sz="2400" b="1" dirty="0">
              <a:solidFill>
                <a:srgbClr val="021203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9483" name="Rectangle 27"/>
          <p:cNvSpPr/>
          <p:nvPr>
            <p:custDataLst>
              <p:tags r:id="rId3"/>
            </p:custDataLst>
          </p:nvPr>
        </p:nvSpPr>
        <p:spPr>
          <a:xfrm>
            <a:off x="2189480" y="4145280"/>
            <a:ext cx="1668780" cy="82994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eaLnBrk="0" hangingPunct="0"/>
            <a:r>
              <a:rPr lang="zh-CN" altLang="en-US" sz="2400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三栏式或多栏式</a:t>
            </a:r>
            <a:endParaRPr lang="zh-CN" altLang="en-US" sz="2400" b="1" dirty="0">
              <a:solidFill>
                <a:srgbClr val="021203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9484" name="Rectangle 28"/>
          <p:cNvSpPr/>
          <p:nvPr>
            <p:custDataLst>
              <p:tags r:id="rId4"/>
            </p:custDataLst>
          </p:nvPr>
        </p:nvSpPr>
        <p:spPr>
          <a:xfrm>
            <a:off x="4114165" y="2414270"/>
            <a:ext cx="2771775" cy="4603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sz="2400" b="1" dirty="0">
                <a:solidFill>
                  <a:schemeClr val="tx1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出纳人员</a:t>
            </a:r>
            <a:endParaRPr lang="zh-CN" altLang="en-US" sz="2400" b="1" dirty="0">
              <a:solidFill>
                <a:schemeClr val="tx1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9485" name="Rectangle 29"/>
          <p:cNvSpPr/>
          <p:nvPr>
            <p:custDataLst>
              <p:tags r:id="rId5"/>
            </p:custDataLst>
          </p:nvPr>
        </p:nvSpPr>
        <p:spPr>
          <a:xfrm>
            <a:off x="4114165" y="4223385"/>
            <a:ext cx="2771775" cy="4603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sz="24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出纳人员</a:t>
            </a:r>
            <a:endParaRPr lang="zh-CN" altLang="en-US" sz="2400" b="1" dirty="0">
              <a:solidFill>
                <a:srgbClr val="0033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9486" name="Rectangle 30"/>
          <p:cNvSpPr/>
          <p:nvPr/>
        </p:nvSpPr>
        <p:spPr>
          <a:xfrm>
            <a:off x="8070850" y="2100580"/>
            <a:ext cx="3299460" cy="1938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eaLnBrk="0" hangingPunct="0"/>
            <a:r>
              <a:rPr lang="zh-CN" altLang="en-US" sz="2400" b="1" dirty="0">
                <a:solidFill>
                  <a:srgbClr val="730F7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现金收款凭证、现金付款凭证、银行存款付款凭证或涉及银行存款收付业务的通用记账凭证</a:t>
            </a:r>
            <a:endParaRPr lang="zh-CN" altLang="en-US" sz="2400" b="1" dirty="0">
              <a:solidFill>
                <a:srgbClr val="730F73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  <a:p>
            <a:pPr eaLnBrk="0" hangingPunct="0"/>
            <a:endParaRPr lang="zh-CN" altLang="en-US" sz="2400" b="1" dirty="0">
              <a:solidFill>
                <a:srgbClr val="730F73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9487" name="Rectangle 31"/>
          <p:cNvSpPr/>
          <p:nvPr/>
        </p:nvSpPr>
        <p:spPr>
          <a:xfrm>
            <a:off x="8070850" y="3884295"/>
            <a:ext cx="3384550" cy="1938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eaLnBrk="0" hangingPunct="0"/>
            <a:r>
              <a:rPr lang="zh-CN" altLang="en-US" sz="24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现金收款凭证、现金付款凭证、银行存款付款凭证</a:t>
            </a:r>
            <a:endParaRPr lang="zh-CN" altLang="en-US" sz="2400" b="1" dirty="0">
              <a:solidFill>
                <a:srgbClr val="0033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  <a:p>
            <a:pPr eaLnBrk="0" hangingPunct="0"/>
            <a:r>
              <a:rPr lang="zh-CN" altLang="en-US" sz="2400" b="1" dirty="0">
                <a:solidFill>
                  <a:srgbClr val="0033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或涉及库存现金收付业务的通用记账凭证</a:t>
            </a:r>
            <a:endParaRPr lang="zh-CN" altLang="en-US" sz="2400" b="1" dirty="0">
              <a:solidFill>
                <a:srgbClr val="0033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64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64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6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6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4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4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9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9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9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9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9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9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82" grpId="0"/>
      <p:bldP spid="19483" grpId="0"/>
      <p:bldP spid="19484" grpId="0"/>
      <p:bldP spid="19485" grpId="0"/>
      <p:bldP spid="19486" grpId="0"/>
      <p:bldP spid="1948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 descr="7b0a2020202022776f7264617274223a2022220a7d0a"/>
          <p:cNvSpPr txBox="1"/>
          <p:nvPr/>
        </p:nvSpPr>
        <p:spPr>
          <a:xfrm>
            <a:off x="4027170" y="2719705"/>
            <a:ext cx="528129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5400" b="1">
                <a:ln w="5472">
                  <a:solidFill>
                    <a:schemeClr val="bg1"/>
                  </a:solidFill>
                </a:ln>
                <a:solidFill>
                  <a:srgbClr val="4090FF"/>
                </a:solidFill>
                <a:effectLst>
                  <a:outerShdw sx="103000" sy="103000" algn="ctr" rotWithShape="0">
                    <a:srgbClr val="4090FF">
                      <a:alpha val="100000"/>
                    </a:srgbClr>
                  </a:outerShdw>
                </a:effectLst>
                <a:latin typeface="方正粗黑宋简体" panose="02000000000000000000" charset="-122"/>
                <a:ea typeface="方正大黑体_GBK" panose="02010600010101010101" charset="-122"/>
              </a:rPr>
              <a:t>感谢您的观看</a:t>
            </a:r>
            <a:endParaRPr lang="zh-CN" altLang="en-US" sz="5400" b="1">
              <a:ln w="5472">
                <a:solidFill>
                  <a:schemeClr val="bg1"/>
                </a:solidFill>
              </a:ln>
              <a:solidFill>
                <a:srgbClr val="4090FF"/>
              </a:solidFill>
              <a:effectLst>
                <a:outerShdw sx="103000" sy="103000" algn="ctr" rotWithShape="0">
                  <a:srgbClr val="4090FF">
                    <a:alpha val="100000"/>
                  </a:srgbClr>
                </a:outerShdw>
              </a:effectLst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27990" y="373698"/>
            <a:ext cx="10972800" cy="1143000"/>
          </a:xfrm>
        </p:spPr>
        <p:txBody>
          <a:bodyPr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eaLnBrk="1" hangingPunct="1"/>
            <a:r>
              <a:rPr lang="zh-CN" altLang="en-US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本节内容框架 </a:t>
            </a:r>
            <a:br>
              <a:rPr lang="zh-CN" altLang="en-US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</a:br>
            <a:r>
              <a:rPr lang="zh-CN" altLang="en-US">
                <a:solidFill>
                  <a:srgbClr val="000000"/>
                </a:solidFill>
                <a:effectLst/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 </a:t>
            </a:r>
            <a:endParaRPr lang="zh-CN" altLang="en-US">
              <a:solidFill>
                <a:srgbClr val="000000"/>
              </a:solidFill>
              <a:effectLst/>
              <a:latin typeface="方正粗黑宋简体" panose="02000000000000000000" charset="-122"/>
              <a:ea typeface="方正大黑体_GBK" panose="02010600010101010101" charset="-122"/>
              <a:cs typeface="方正大黑体_GBK" panose="02010600010101010101" charset="-122"/>
            </a:endParaRPr>
          </a:p>
        </p:txBody>
      </p:sp>
      <p:sp>
        <p:nvSpPr>
          <p:cNvPr id="2" name="空心弧 1"/>
          <p:cNvSpPr/>
          <p:nvPr>
            <p:custDataLst>
              <p:tags r:id="rId1"/>
            </p:custDataLst>
          </p:nvPr>
        </p:nvSpPr>
        <p:spPr>
          <a:xfrm>
            <a:off x="845216" y="1651191"/>
            <a:ext cx="1562922" cy="1562922"/>
          </a:xfrm>
          <a:prstGeom prst="blockArc">
            <a:avLst>
              <a:gd name="adj1" fmla="val 16102233"/>
              <a:gd name="adj2" fmla="val 656203"/>
              <a:gd name="adj3" fmla="val 1016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" name="空心弧 2"/>
          <p:cNvSpPr/>
          <p:nvPr>
            <p:custDataLst>
              <p:tags r:id="rId2"/>
            </p:custDataLst>
          </p:nvPr>
        </p:nvSpPr>
        <p:spPr>
          <a:xfrm flipH="1" flipV="1">
            <a:off x="2232962" y="1898652"/>
            <a:ext cx="1562922" cy="1562922"/>
          </a:xfrm>
          <a:prstGeom prst="blockArc">
            <a:avLst>
              <a:gd name="adj1" fmla="val 11661999"/>
              <a:gd name="adj2" fmla="val 645517"/>
              <a:gd name="adj3" fmla="val 1015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4" name="空心弧 3"/>
          <p:cNvSpPr/>
          <p:nvPr>
            <p:custDataLst>
              <p:tags r:id="rId3"/>
            </p:custDataLst>
          </p:nvPr>
        </p:nvSpPr>
        <p:spPr>
          <a:xfrm rot="2700000">
            <a:off x="3595333" y="2250799"/>
            <a:ext cx="1562922" cy="1562922"/>
          </a:xfrm>
          <a:prstGeom prst="blockArc">
            <a:avLst>
              <a:gd name="adj1" fmla="val 8912435"/>
              <a:gd name="adj2" fmla="val 645517"/>
              <a:gd name="adj3" fmla="val 1015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4" name="空心弧 13"/>
          <p:cNvSpPr/>
          <p:nvPr>
            <p:custDataLst>
              <p:tags r:id="rId4"/>
            </p:custDataLst>
          </p:nvPr>
        </p:nvSpPr>
        <p:spPr>
          <a:xfrm rot="3120378" flipV="1">
            <a:off x="4362663" y="3426440"/>
            <a:ext cx="1562922" cy="1562922"/>
          </a:xfrm>
          <a:prstGeom prst="blockArc">
            <a:avLst>
              <a:gd name="adj1" fmla="val 10426104"/>
              <a:gd name="adj2" fmla="val 645517"/>
              <a:gd name="adj3" fmla="val 1015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5" name="空心弧 14"/>
          <p:cNvSpPr/>
          <p:nvPr>
            <p:custDataLst>
              <p:tags r:id="rId5"/>
            </p:custDataLst>
          </p:nvPr>
        </p:nvSpPr>
        <p:spPr>
          <a:xfrm rot="3023909" flipH="1">
            <a:off x="5404462" y="4369951"/>
            <a:ext cx="1562922" cy="1562922"/>
          </a:xfrm>
          <a:prstGeom prst="blockArc">
            <a:avLst>
              <a:gd name="adj1" fmla="val 13833344"/>
              <a:gd name="adj2" fmla="val 569579"/>
              <a:gd name="adj3" fmla="val 10136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6" name="椭圆 15"/>
          <p:cNvSpPr/>
          <p:nvPr>
            <p:custDataLst>
              <p:tags r:id="rId6"/>
            </p:custDataLst>
          </p:nvPr>
        </p:nvSpPr>
        <p:spPr>
          <a:xfrm>
            <a:off x="2541526" y="2165206"/>
            <a:ext cx="945794" cy="94579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7" name="椭圆 16"/>
          <p:cNvSpPr/>
          <p:nvPr>
            <p:custDataLst>
              <p:tags r:id="rId7"/>
            </p:custDataLst>
          </p:nvPr>
        </p:nvSpPr>
        <p:spPr>
          <a:xfrm>
            <a:off x="3903775" y="2555883"/>
            <a:ext cx="952753" cy="95275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8" name="椭圆 17"/>
          <p:cNvSpPr/>
          <p:nvPr>
            <p:custDataLst>
              <p:tags r:id="rId8"/>
            </p:custDataLst>
          </p:nvPr>
        </p:nvSpPr>
        <p:spPr>
          <a:xfrm>
            <a:off x="4667747" y="3735684"/>
            <a:ext cx="952753" cy="95275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9" name="Freeform 10"/>
          <p:cNvSpPr>
            <a:spLocks noEditPoints="1"/>
          </p:cNvSpPr>
          <p:nvPr>
            <p:custDataLst>
              <p:tags r:id="rId9"/>
            </p:custDataLst>
          </p:nvPr>
        </p:nvSpPr>
        <p:spPr bwMode="auto">
          <a:xfrm>
            <a:off x="4804653" y="3956559"/>
            <a:ext cx="678943" cy="511005"/>
          </a:xfrm>
          <a:custGeom>
            <a:avLst/>
            <a:gdLst>
              <a:gd name="T0" fmla="*/ 222 w 434"/>
              <a:gd name="T1" fmla="*/ 75 h 328"/>
              <a:gd name="T2" fmla="*/ 251 w 434"/>
              <a:gd name="T3" fmla="*/ 10 h 328"/>
              <a:gd name="T4" fmla="*/ 198 w 434"/>
              <a:gd name="T5" fmla="*/ 21 h 328"/>
              <a:gd name="T6" fmla="*/ 147 w 434"/>
              <a:gd name="T7" fmla="*/ 13 h 328"/>
              <a:gd name="T8" fmla="*/ 179 w 434"/>
              <a:gd name="T9" fmla="*/ 76 h 328"/>
              <a:gd name="T10" fmla="*/ 182 w 434"/>
              <a:gd name="T11" fmla="*/ 309 h 328"/>
              <a:gd name="T12" fmla="*/ 222 w 434"/>
              <a:gd name="T13" fmla="*/ 75 h 328"/>
              <a:gd name="T14" fmla="*/ 243 w 434"/>
              <a:gd name="T15" fmla="*/ 219 h 328"/>
              <a:gd name="T16" fmla="*/ 233 w 434"/>
              <a:gd name="T17" fmla="*/ 237 h 328"/>
              <a:gd name="T18" fmla="*/ 212 w 434"/>
              <a:gd name="T19" fmla="*/ 245 h 328"/>
              <a:gd name="T20" fmla="*/ 212 w 434"/>
              <a:gd name="T21" fmla="*/ 252 h 328"/>
              <a:gd name="T22" fmla="*/ 210 w 434"/>
              <a:gd name="T23" fmla="*/ 258 h 328"/>
              <a:gd name="T24" fmla="*/ 202 w 434"/>
              <a:gd name="T25" fmla="*/ 259 h 328"/>
              <a:gd name="T26" fmla="*/ 197 w 434"/>
              <a:gd name="T27" fmla="*/ 252 h 328"/>
              <a:gd name="T28" fmla="*/ 197 w 434"/>
              <a:gd name="T29" fmla="*/ 244 h 328"/>
              <a:gd name="T30" fmla="*/ 194 w 434"/>
              <a:gd name="T31" fmla="*/ 243 h 328"/>
              <a:gd name="T32" fmla="*/ 176 w 434"/>
              <a:gd name="T33" fmla="*/ 232 h 328"/>
              <a:gd name="T34" fmla="*/ 170 w 434"/>
              <a:gd name="T35" fmla="*/ 223 h 328"/>
              <a:gd name="T36" fmla="*/ 169 w 434"/>
              <a:gd name="T37" fmla="*/ 220 h 328"/>
              <a:gd name="T38" fmla="*/ 168 w 434"/>
              <a:gd name="T39" fmla="*/ 217 h 328"/>
              <a:gd name="T40" fmla="*/ 169 w 434"/>
              <a:gd name="T41" fmla="*/ 213 h 328"/>
              <a:gd name="T42" fmla="*/ 176 w 434"/>
              <a:gd name="T43" fmla="*/ 209 h 328"/>
              <a:gd name="T44" fmla="*/ 183 w 434"/>
              <a:gd name="T45" fmla="*/ 214 h 328"/>
              <a:gd name="T46" fmla="*/ 184 w 434"/>
              <a:gd name="T47" fmla="*/ 217 h 328"/>
              <a:gd name="T48" fmla="*/ 185 w 434"/>
              <a:gd name="T49" fmla="*/ 219 h 328"/>
              <a:gd name="T50" fmla="*/ 188 w 434"/>
              <a:gd name="T51" fmla="*/ 223 h 328"/>
              <a:gd name="T52" fmla="*/ 197 w 434"/>
              <a:gd name="T53" fmla="*/ 229 h 328"/>
              <a:gd name="T54" fmla="*/ 197 w 434"/>
              <a:gd name="T55" fmla="*/ 199 h 328"/>
              <a:gd name="T56" fmla="*/ 178 w 434"/>
              <a:gd name="T57" fmla="*/ 191 h 328"/>
              <a:gd name="T58" fmla="*/ 171 w 434"/>
              <a:gd name="T59" fmla="*/ 183 h 328"/>
              <a:gd name="T60" fmla="*/ 169 w 434"/>
              <a:gd name="T61" fmla="*/ 172 h 328"/>
              <a:gd name="T62" fmla="*/ 171 w 434"/>
              <a:gd name="T63" fmla="*/ 162 h 328"/>
              <a:gd name="T64" fmla="*/ 177 w 434"/>
              <a:gd name="T65" fmla="*/ 153 h 328"/>
              <a:gd name="T66" fmla="*/ 197 w 434"/>
              <a:gd name="T67" fmla="*/ 144 h 328"/>
              <a:gd name="T68" fmla="*/ 197 w 434"/>
              <a:gd name="T69" fmla="*/ 144 h 328"/>
              <a:gd name="T70" fmla="*/ 197 w 434"/>
              <a:gd name="T71" fmla="*/ 136 h 328"/>
              <a:gd name="T72" fmla="*/ 200 w 434"/>
              <a:gd name="T73" fmla="*/ 131 h 328"/>
              <a:gd name="T74" fmla="*/ 208 w 434"/>
              <a:gd name="T75" fmla="*/ 129 h 328"/>
              <a:gd name="T76" fmla="*/ 212 w 434"/>
              <a:gd name="T77" fmla="*/ 136 h 328"/>
              <a:gd name="T78" fmla="*/ 212 w 434"/>
              <a:gd name="T79" fmla="*/ 144 h 328"/>
              <a:gd name="T80" fmla="*/ 212 w 434"/>
              <a:gd name="T81" fmla="*/ 144 h 328"/>
              <a:gd name="T82" fmla="*/ 215 w 434"/>
              <a:gd name="T83" fmla="*/ 145 h 328"/>
              <a:gd name="T84" fmla="*/ 235 w 434"/>
              <a:gd name="T85" fmla="*/ 154 h 328"/>
              <a:gd name="T86" fmla="*/ 240 w 434"/>
              <a:gd name="T87" fmla="*/ 163 h 328"/>
              <a:gd name="T88" fmla="*/ 242 w 434"/>
              <a:gd name="T89" fmla="*/ 165 h 328"/>
              <a:gd name="T90" fmla="*/ 242 w 434"/>
              <a:gd name="T91" fmla="*/ 168 h 328"/>
              <a:gd name="T92" fmla="*/ 242 w 434"/>
              <a:gd name="T93" fmla="*/ 172 h 328"/>
              <a:gd name="T94" fmla="*/ 235 w 434"/>
              <a:gd name="T95" fmla="*/ 177 h 328"/>
              <a:gd name="T96" fmla="*/ 228 w 434"/>
              <a:gd name="T97" fmla="*/ 172 h 328"/>
              <a:gd name="T98" fmla="*/ 227 w 434"/>
              <a:gd name="T99" fmla="*/ 169 h 328"/>
              <a:gd name="T100" fmla="*/ 226 w 434"/>
              <a:gd name="T101" fmla="*/ 167 h 328"/>
              <a:gd name="T102" fmla="*/ 222 w 434"/>
              <a:gd name="T103" fmla="*/ 163 h 328"/>
              <a:gd name="T104" fmla="*/ 212 w 434"/>
              <a:gd name="T105" fmla="*/ 159 h 328"/>
              <a:gd name="T106" fmla="*/ 212 w 434"/>
              <a:gd name="T107" fmla="*/ 187 h 328"/>
              <a:gd name="T108" fmla="*/ 225 w 434"/>
              <a:gd name="T109" fmla="*/ 191 h 328"/>
              <a:gd name="T110" fmla="*/ 240 w 434"/>
              <a:gd name="T111" fmla="*/ 203 h 328"/>
              <a:gd name="T112" fmla="*/ 240 w 434"/>
              <a:gd name="T113" fmla="*/ 203 h 328"/>
              <a:gd name="T114" fmla="*/ 240 w 434"/>
              <a:gd name="T115" fmla="*/ 203 h 328"/>
              <a:gd name="T116" fmla="*/ 243 w 434"/>
              <a:gd name="T117" fmla="*/ 219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34" h="328">
                <a:moveTo>
                  <a:pt x="222" y="75"/>
                </a:moveTo>
                <a:cubicBezTo>
                  <a:pt x="245" y="55"/>
                  <a:pt x="260" y="12"/>
                  <a:pt x="251" y="10"/>
                </a:cubicBezTo>
                <a:cubicBezTo>
                  <a:pt x="238" y="8"/>
                  <a:pt x="211" y="19"/>
                  <a:pt x="198" y="21"/>
                </a:cubicBezTo>
                <a:cubicBezTo>
                  <a:pt x="179" y="23"/>
                  <a:pt x="159" y="0"/>
                  <a:pt x="147" y="13"/>
                </a:cubicBezTo>
                <a:cubicBezTo>
                  <a:pt x="138" y="23"/>
                  <a:pt x="154" y="60"/>
                  <a:pt x="179" y="76"/>
                </a:cubicBezTo>
                <a:cubicBezTo>
                  <a:pt x="105" y="113"/>
                  <a:pt x="0" y="296"/>
                  <a:pt x="182" y="309"/>
                </a:cubicBezTo>
                <a:cubicBezTo>
                  <a:pt x="434" y="328"/>
                  <a:pt x="308" y="110"/>
                  <a:pt x="222" y="75"/>
                </a:cubicBezTo>
                <a:close/>
                <a:moveTo>
                  <a:pt x="243" y="219"/>
                </a:moveTo>
                <a:cubicBezTo>
                  <a:pt x="243" y="226"/>
                  <a:pt x="239" y="233"/>
                  <a:pt x="233" y="237"/>
                </a:cubicBezTo>
                <a:cubicBezTo>
                  <a:pt x="227" y="242"/>
                  <a:pt x="220" y="244"/>
                  <a:pt x="212" y="245"/>
                </a:cubicBezTo>
                <a:cubicBezTo>
                  <a:pt x="212" y="252"/>
                  <a:pt x="212" y="252"/>
                  <a:pt x="212" y="252"/>
                </a:cubicBezTo>
                <a:cubicBezTo>
                  <a:pt x="212" y="255"/>
                  <a:pt x="211" y="257"/>
                  <a:pt x="210" y="258"/>
                </a:cubicBezTo>
                <a:cubicBezTo>
                  <a:pt x="208" y="260"/>
                  <a:pt x="204" y="260"/>
                  <a:pt x="202" y="259"/>
                </a:cubicBezTo>
                <a:cubicBezTo>
                  <a:pt x="199" y="258"/>
                  <a:pt x="197" y="255"/>
                  <a:pt x="197" y="252"/>
                </a:cubicBezTo>
                <a:cubicBezTo>
                  <a:pt x="197" y="244"/>
                  <a:pt x="197" y="244"/>
                  <a:pt x="197" y="244"/>
                </a:cubicBezTo>
                <a:cubicBezTo>
                  <a:pt x="196" y="244"/>
                  <a:pt x="195" y="243"/>
                  <a:pt x="194" y="243"/>
                </a:cubicBezTo>
                <a:cubicBezTo>
                  <a:pt x="187" y="241"/>
                  <a:pt x="180" y="237"/>
                  <a:pt x="176" y="232"/>
                </a:cubicBezTo>
                <a:cubicBezTo>
                  <a:pt x="173" y="229"/>
                  <a:pt x="171" y="226"/>
                  <a:pt x="170" y="223"/>
                </a:cubicBezTo>
                <a:cubicBezTo>
                  <a:pt x="170" y="222"/>
                  <a:pt x="169" y="221"/>
                  <a:pt x="169" y="220"/>
                </a:cubicBezTo>
                <a:cubicBezTo>
                  <a:pt x="169" y="219"/>
                  <a:pt x="169" y="218"/>
                  <a:pt x="168" y="217"/>
                </a:cubicBezTo>
                <a:cubicBezTo>
                  <a:pt x="168" y="216"/>
                  <a:pt x="169" y="214"/>
                  <a:pt x="169" y="213"/>
                </a:cubicBezTo>
                <a:cubicBezTo>
                  <a:pt x="171" y="211"/>
                  <a:pt x="174" y="209"/>
                  <a:pt x="176" y="209"/>
                </a:cubicBezTo>
                <a:cubicBezTo>
                  <a:pt x="179" y="210"/>
                  <a:pt x="182" y="212"/>
                  <a:pt x="183" y="214"/>
                </a:cubicBezTo>
                <a:cubicBezTo>
                  <a:pt x="183" y="215"/>
                  <a:pt x="183" y="216"/>
                  <a:pt x="184" y="217"/>
                </a:cubicBezTo>
                <a:cubicBezTo>
                  <a:pt x="184" y="218"/>
                  <a:pt x="184" y="219"/>
                  <a:pt x="185" y="219"/>
                </a:cubicBezTo>
                <a:cubicBezTo>
                  <a:pt x="186" y="221"/>
                  <a:pt x="187" y="222"/>
                  <a:pt x="188" y="223"/>
                </a:cubicBezTo>
                <a:cubicBezTo>
                  <a:pt x="191" y="226"/>
                  <a:pt x="194" y="228"/>
                  <a:pt x="197" y="229"/>
                </a:cubicBezTo>
                <a:cubicBezTo>
                  <a:pt x="197" y="199"/>
                  <a:pt x="197" y="199"/>
                  <a:pt x="197" y="199"/>
                </a:cubicBezTo>
                <a:cubicBezTo>
                  <a:pt x="191" y="198"/>
                  <a:pt x="184" y="195"/>
                  <a:pt x="178" y="191"/>
                </a:cubicBezTo>
                <a:cubicBezTo>
                  <a:pt x="175" y="189"/>
                  <a:pt x="173" y="186"/>
                  <a:pt x="171" y="183"/>
                </a:cubicBezTo>
                <a:cubicBezTo>
                  <a:pt x="170" y="180"/>
                  <a:pt x="169" y="176"/>
                  <a:pt x="169" y="172"/>
                </a:cubicBezTo>
                <a:cubicBezTo>
                  <a:pt x="169" y="169"/>
                  <a:pt x="170" y="165"/>
                  <a:pt x="171" y="162"/>
                </a:cubicBezTo>
                <a:cubicBezTo>
                  <a:pt x="173" y="158"/>
                  <a:pt x="175" y="156"/>
                  <a:pt x="177" y="153"/>
                </a:cubicBezTo>
                <a:cubicBezTo>
                  <a:pt x="183" y="148"/>
                  <a:pt x="190" y="145"/>
                  <a:pt x="197" y="144"/>
                </a:cubicBezTo>
                <a:cubicBezTo>
                  <a:pt x="197" y="144"/>
                  <a:pt x="197" y="144"/>
                  <a:pt x="197" y="144"/>
                </a:cubicBezTo>
                <a:cubicBezTo>
                  <a:pt x="197" y="136"/>
                  <a:pt x="197" y="136"/>
                  <a:pt x="197" y="136"/>
                </a:cubicBezTo>
                <a:cubicBezTo>
                  <a:pt x="197" y="134"/>
                  <a:pt x="198" y="132"/>
                  <a:pt x="200" y="131"/>
                </a:cubicBezTo>
                <a:cubicBezTo>
                  <a:pt x="202" y="129"/>
                  <a:pt x="205" y="128"/>
                  <a:pt x="208" y="129"/>
                </a:cubicBezTo>
                <a:cubicBezTo>
                  <a:pt x="211" y="131"/>
                  <a:pt x="212" y="133"/>
                  <a:pt x="212" y="136"/>
                </a:cubicBezTo>
                <a:cubicBezTo>
                  <a:pt x="212" y="144"/>
                  <a:pt x="212" y="144"/>
                  <a:pt x="212" y="144"/>
                </a:cubicBezTo>
                <a:cubicBezTo>
                  <a:pt x="212" y="144"/>
                  <a:pt x="212" y="144"/>
                  <a:pt x="212" y="144"/>
                </a:cubicBezTo>
                <a:cubicBezTo>
                  <a:pt x="213" y="145"/>
                  <a:pt x="214" y="145"/>
                  <a:pt x="215" y="145"/>
                </a:cubicBezTo>
                <a:cubicBezTo>
                  <a:pt x="222" y="146"/>
                  <a:pt x="229" y="149"/>
                  <a:pt x="235" y="154"/>
                </a:cubicBezTo>
                <a:cubicBezTo>
                  <a:pt x="237" y="157"/>
                  <a:pt x="239" y="160"/>
                  <a:pt x="240" y="163"/>
                </a:cubicBezTo>
                <a:cubicBezTo>
                  <a:pt x="241" y="164"/>
                  <a:pt x="241" y="165"/>
                  <a:pt x="242" y="165"/>
                </a:cubicBezTo>
                <a:cubicBezTo>
                  <a:pt x="242" y="166"/>
                  <a:pt x="242" y="167"/>
                  <a:pt x="242" y="168"/>
                </a:cubicBezTo>
                <a:cubicBezTo>
                  <a:pt x="242" y="170"/>
                  <a:pt x="242" y="171"/>
                  <a:pt x="242" y="172"/>
                </a:cubicBezTo>
                <a:cubicBezTo>
                  <a:pt x="240" y="175"/>
                  <a:pt x="238" y="177"/>
                  <a:pt x="235" y="177"/>
                </a:cubicBezTo>
                <a:cubicBezTo>
                  <a:pt x="232" y="176"/>
                  <a:pt x="229" y="175"/>
                  <a:pt x="228" y="172"/>
                </a:cubicBezTo>
                <a:cubicBezTo>
                  <a:pt x="228" y="171"/>
                  <a:pt x="228" y="170"/>
                  <a:pt x="227" y="169"/>
                </a:cubicBezTo>
                <a:cubicBezTo>
                  <a:pt x="227" y="169"/>
                  <a:pt x="226" y="168"/>
                  <a:pt x="226" y="167"/>
                </a:cubicBezTo>
                <a:cubicBezTo>
                  <a:pt x="225" y="166"/>
                  <a:pt x="224" y="164"/>
                  <a:pt x="222" y="163"/>
                </a:cubicBezTo>
                <a:cubicBezTo>
                  <a:pt x="219" y="161"/>
                  <a:pt x="216" y="160"/>
                  <a:pt x="212" y="159"/>
                </a:cubicBezTo>
                <a:cubicBezTo>
                  <a:pt x="212" y="187"/>
                  <a:pt x="212" y="187"/>
                  <a:pt x="212" y="187"/>
                </a:cubicBezTo>
                <a:cubicBezTo>
                  <a:pt x="217" y="188"/>
                  <a:pt x="221" y="190"/>
                  <a:pt x="225" y="191"/>
                </a:cubicBezTo>
                <a:cubicBezTo>
                  <a:pt x="231" y="194"/>
                  <a:pt x="237" y="197"/>
                  <a:pt x="240" y="203"/>
                </a:cubicBezTo>
                <a:cubicBezTo>
                  <a:pt x="240" y="202"/>
                  <a:pt x="239" y="201"/>
                  <a:pt x="240" y="203"/>
                </a:cubicBezTo>
                <a:cubicBezTo>
                  <a:pt x="241" y="205"/>
                  <a:pt x="241" y="204"/>
                  <a:pt x="240" y="203"/>
                </a:cubicBezTo>
                <a:cubicBezTo>
                  <a:pt x="243" y="208"/>
                  <a:pt x="244" y="214"/>
                  <a:pt x="243" y="2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TW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0" name="文本框 19"/>
          <p:cNvSpPr txBox="1"/>
          <p:nvPr>
            <p:custDataLst>
              <p:tags r:id="rId10"/>
            </p:custDataLst>
          </p:nvPr>
        </p:nvSpPr>
        <p:spPr>
          <a:xfrm>
            <a:off x="7632065" y="3429635"/>
            <a:ext cx="4328795" cy="611505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defPPr>
              <a:defRPr lang="zh-CN"/>
            </a:defPPr>
          </a:lstStyle>
          <a:p>
            <a:pPr marL="0" indent="0" algn="l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zh-CN" altLang="en-US" sz="2400" spc="150" dirty="0">
                <a:solidFill>
                  <a:schemeClr val="tx1">
                    <a:lumMod val="75000"/>
                    <a:lumOff val="25000"/>
                  </a:schemeClr>
                </a:solidFill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日记账的登记训练</a:t>
            </a:r>
            <a:endParaRPr lang="zh-CN" altLang="en-US" sz="2400" spc="150" dirty="0">
              <a:solidFill>
                <a:schemeClr val="tx1">
                  <a:lumMod val="75000"/>
                  <a:lumOff val="25000"/>
                </a:schemeClr>
              </a:solidFill>
              <a:latin typeface="方正粗黑宋简体" panose="02000000000000000000" charset="-122"/>
              <a:ea typeface="方正大黑体_GBK" panose="02010600010101010101" charset="-122"/>
              <a:sym typeface="+mn-ea"/>
            </a:endParaRPr>
          </a:p>
        </p:txBody>
      </p:sp>
      <p:sp>
        <p:nvSpPr>
          <p:cNvPr id="21" name="圆角矩形 35"/>
          <p:cNvSpPr/>
          <p:nvPr>
            <p:custDataLst>
              <p:tags r:id="rId11"/>
            </p:custDataLst>
          </p:nvPr>
        </p:nvSpPr>
        <p:spPr>
          <a:xfrm>
            <a:off x="6874877" y="3429773"/>
            <a:ext cx="612324" cy="611822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>
              <a:lnSpc>
                <a:spcPct val="120000"/>
              </a:lnSpc>
            </a:pP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3</a:t>
            </a:r>
            <a:endParaRPr lang="en-US" altLang="zh-CN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2" name="文本框 21"/>
          <p:cNvSpPr txBox="1"/>
          <p:nvPr>
            <p:custDataLst>
              <p:tags r:id="rId12"/>
            </p:custDataLst>
          </p:nvPr>
        </p:nvSpPr>
        <p:spPr>
          <a:xfrm>
            <a:off x="6872605" y="2525395"/>
            <a:ext cx="4306570" cy="611505"/>
          </a:xfrm>
          <a:prstGeom prst="rect">
            <a:avLst/>
          </a:prstGeom>
        </p:spPr>
        <p:txBody>
          <a:bodyPr wrap="square" anchor="ctr" anchorCtr="0">
            <a:normAutofit/>
          </a:bodyPr>
          <a:lstStyle>
            <a:defPPr>
              <a:defRPr lang="zh-CN"/>
            </a:defPPr>
          </a:lstStyle>
          <a:p>
            <a:pPr marL="0" indent="0" algn="l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zh-CN" altLang="en-US" sz="2400" spc="150" dirty="0">
                <a:solidFill>
                  <a:schemeClr val="tx1">
                    <a:lumMod val="75000"/>
                    <a:lumOff val="25000"/>
                  </a:schemeClr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日记账的登记方法</a:t>
            </a:r>
            <a:endParaRPr lang="zh-CN" altLang="en-US" sz="2400" spc="150" dirty="0">
              <a:solidFill>
                <a:schemeClr val="tx1">
                  <a:lumMod val="75000"/>
                  <a:lumOff val="25000"/>
                </a:schemeClr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24" name="圆角矩形 34"/>
          <p:cNvSpPr/>
          <p:nvPr>
            <p:custDataLst>
              <p:tags r:id="rId13"/>
            </p:custDataLst>
          </p:nvPr>
        </p:nvSpPr>
        <p:spPr>
          <a:xfrm>
            <a:off x="6114872" y="2525484"/>
            <a:ext cx="612324" cy="611822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>
              <a:lnSpc>
                <a:spcPct val="120000"/>
              </a:lnSpc>
            </a:pP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2</a:t>
            </a:r>
            <a:endParaRPr lang="en-US" altLang="zh-CN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5" name="文本框 24"/>
          <p:cNvSpPr txBox="1"/>
          <p:nvPr>
            <p:custDataLst>
              <p:tags r:id="rId14"/>
            </p:custDataLst>
          </p:nvPr>
        </p:nvSpPr>
        <p:spPr>
          <a:xfrm>
            <a:off x="6257290" y="1621155"/>
            <a:ext cx="4827270" cy="611505"/>
          </a:xfrm>
          <a:prstGeom prst="rect">
            <a:avLst/>
          </a:prstGeom>
        </p:spPr>
        <p:txBody>
          <a:bodyPr wrap="square" anchor="ctr" anchorCtr="0">
            <a:normAutofit/>
          </a:bodyPr>
          <a:lstStyle>
            <a:defPPr>
              <a:defRPr lang="zh-CN"/>
            </a:defPPr>
          </a:lstStyle>
          <a:p>
            <a:pPr marL="0" indent="0" algn="l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zh-CN" altLang="en-US" sz="2400" spc="150" dirty="0">
                <a:solidFill>
                  <a:schemeClr val="tx1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日记账概念和基本格式</a:t>
            </a:r>
            <a:endParaRPr lang="zh-CN" altLang="en-US" sz="2400" spc="150" dirty="0">
              <a:solidFill>
                <a:schemeClr val="tx1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26" name="圆角矩形 30"/>
          <p:cNvSpPr/>
          <p:nvPr>
            <p:custDataLst>
              <p:tags r:id="rId15"/>
            </p:custDataLst>
          </p:nvPr>
        </p:nvSpPr>
        <p:spPr>
          <a:xfrm>
            <a:off x="5500036" y="1621196"/>
            <a:ext cx="612324" cy="611822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>
              <a:lnSpc>
                <a:spcPct val="120000"/>
              </a:lnSpc>
            </a:pP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1</a:t>
            </a:r>
            <a:endParaRPr lang="en-US" altLang="zh-CN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pic>
        <p:nvPicPr>
          <p:cNvPr id="27" name="图形 34"/>
          <p:cNvPicPr>
            <a:picLocks noChangeAspect="1"/>
          </p:cNvPicPr>
          <p:nvPr>
            <p:custDataLst>
              <p:tags r:id="rId16"/>
            </p:custDataLst>
          </p:nvPr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2848658" y="2378154"/>
            <a:ext cx="331529" cy="519898"/>
          </a:xfrm>
          <a:prstGeom prst="rect">
            <a:avLst/>
          </a:prstGeom>
        </p:spPr>
      </p:pic>
      <p:pic>
        <p:nvPicPr>
          <p:cNvPr id="28" name="图形 35"/>
          <p:cNvPicPr>
            <a:picLocks noChangeAspect="1"/>
          </p:cNvPicPr>
          <p:nvPr>
            <p:custDataLst>
              <p:tags r:id="rId19"/>
            </p:custDataLst>
          </p:nvPr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4154109" y="2821286"/>
            <a:ext cx="452085" cy="421946"/>
          </a:xfrm>
          <a:prstGeom prst="rect">
            <a:avLst/>
          </a:prstGeom>
        </p:spPr>
      </p:pic>
    </p:spTree>
    <p:custDataLst>
      <p:tags r:id="rId22"/>
    </p:custDataLst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标题 2"/>
          <p:cNvSpPr/>
          <p:nvPr>
            <p:ph type="ctrTitle" idx="1"/>
            <p:custDataLst>
              <p:tags r:id="rId1"/>
            </p:custDataLst>
          </p:nvPr>
        </p:nvSpPr>
        <p:spPr>
          <a:xfrm>
            <a:off x="4799965" y="2997200"/>
            <a:ext cx="5927090" cy="836295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r>
              <a:rPr lang="zh-CN" altLang="en-US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粗黑宋简体" panose="02000000000000000000" charset="-122"/>
                <a:ea typeface="方正大黑体_GBK" panose="02010600010101010101" charset="-122"/>
              </a:rPr>
              <a:t>日记账概念和基本格式</a:t>
            </a:r>
            <a:endParaRPr lang="zh-CN" altLang="en-US" sz="32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9" name="文本框 18"/>
          <p:cNvSpPr txBox="1"/>
          <p:nvPr>
            <p:custDataLst>
              <p:tags r:id="rId2"/>
            </p:custDataLst>
          </p:nvPr>
        </p:nvSpPr>
        <p:spPr>
          <a:xfrm>
            <a:off x="1991995" y="2300915"/>
            <a:ext cx="2356847" cy="2230121"/>
          </a:xfrm>
          <a:prstGeom prst="rect">
            <a:avLst/>
          </a:prstGeom>
          <a:noFill/>
        </p:spPr>
        <p:txBody>
          <a:bodyPr wrap="square" rtlCol="0" anchor="ctr" anchorCtr="1"/>
          <a:p>
            <a:pPr algn="r"/>
            <a:r>
              <a:rPr lang="en-US" altLang="zh-CN" sz="3200" b="1" dirty="0">
                <a:solidFill>
                  <a:schemeClr val="accent1"/>
                </a:solidFill>
                <a:latin typeface="方正粗黑宋简体" panose="02000000000000000000" charset="-122"/>
                <a:ea typeface="方正大黑体_GBK" panose="02010600010101010101" charset="-122"/>
                <a:cs typeface="汉仪粗简黑简" panose="00020600040101010101" charset="-122"/>
              </a:rPr>
              <a:t>01</a:t>
            </a:r>
            <a:endParaRPr lang="en-US" altLang="zh-CN" sz="3200" b="1" dirty="0">
              <a:solidFill>
                <a:schemeClr val="accent1"/>
              </a:solidFill>
              <a:latin typeface="方正粗黑宋简体" panose="02000000000000000000" charset="-122"/>
              <a:ea typeface="方正大黑体_GBK" panose="02010600010101010101" charset="-122"/>
              <a:cs typeface="汉仪粗简黑简" panose="00020600040101010101" charset="-122"/>
            </a:endParaRPr>
          </a:p>
        </p:txBody>
      </p:sp>
      <p:cxnSp>
        <p:nvCxnSpPr>
          <p:cNvPr id="20" name="直接连接符 19"/>
          <p:cNvCxnSpPr/>
          <p:nvPr>
            <p:custDataLst>
              <p:tags r:id="rId3"/>
            </p:custDataLst>
          </p:nvPr>
        </p:nvCxnSpPr>
        <p:spPr>
          <a:xfrm>
            <a:off x="4511459" y="3065528"/>
            <a:ext cx="0" cy="818869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4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290" name="Picture 2" descr="图片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64075" y="1628775"/>
            <a:ext cx="6003925" cy="52292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4" name="Rectangle 3"/>
          <p:cNvSpPr/>
          <p:nvPr/>
        </p:nvSpPr>
        <p:spPr>
          <a:xfrm>
            <a:off x="1905000" y="476250"/>
            <a:ext cx="8763000" cy="60198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marL="342900" indent="-342900" algn="ctr">
              <a:spcBef>
                <a:spcPct val="20000"/>
              </a:spcBef>
            </a:pPr>
            <a:endParaRPr lang="zh-CN" altLang="zh-CN" b="1" dirty="0">
              <a:solidFill>
                <a:srgbClr val="0000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2292" name="Text Box 4"/>
          <p:cNvSpPr txBox="1"/>
          <p:nvPr/>
        </p:nvSpPr>
        <p:spPr>
          <a:xfrm>
            <a:off x="2135188" y="1412875"/>
            <a:ext cx="2303462" cy="4603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0000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账页格式</a:t>
            </a:r>
            <a:endParaRPr lang="zh-CN" altLang="en-US" sz="2400" b="1" dirty="0">
              <a:solidFill>
                <a:srgbClr val="0000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2293" name="AutoShape 5"/>
          <p:cNvSpPr/>
          <p:nvPr/>
        </p:nvSpPr>
        <p:spPr>
          <a:xfrm>
            <a:off x="1828800" y="1981200"/>
            <a:ext cx="2514600" cy="5111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182F47"/>
              </a:gs>
              <a:gs pos="100000">
                <a:srgbClr val="336699"/>
              </a:gs>
            </a:gsLst>
            <a:lin ang="2700000" scaled="1"/>
            <a:tileRect/>
          </a:gradFill>
          <a:ln w="9525">
            <a:noFill/>
          </a:ln>
        </p:spPr>
        <p:txBody>
          <a:bodyPr wrap="none" anchor="b" anchorCtr="0"/>
          <a:p>
            <a:pPr algn="ctr"/>
            <a:r>
              <a:rPr lang="zh-CN" altLang="en-US" b="1" dirty="0">
                <a:solidFill>
                  <a:schemeClr val="bg1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三栏式（或多栏式）</a:t>
            </a:r>
            <a:endParaRPr lang="zh-CN" altLang="en-US" b="1" dirty="0">
              <a:solidFill>
                <a:schemeClr val="bg1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2294" name="Text Box 6"/>
          <p:cNvSpPr txBox="1"/>
          <p:nvPr/>
        </p:nvSpPr>
        <p:spPr>
          <a:xfrm>
            <a:off x="2133600" y="2514600"/>
            <a:ext cx="2303463" cy="4603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0000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登记人员</a:t>
            </a:r>
            <a:endParaRPr lang="zh-CN" altLang="en-US" sz="2400" b="1" dirty="0">
              <a:solidFill>
                <a:srgbClr val="0000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2295" name="AutoShape 7"/>
          <p:cNvSpPr/>
          <p:nvPr/>
        </p:nvSpPr>
        <p:spPr>
          <a:xfrm>
            <a:off x="1828800" y="3048000"/>
            <a:ext cx="2514600" cy="5111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182F47"/>
              </a:gs>
              <a:gs pos="100000">
                <a:srgbClr val="336699"/>
              </a:gs>
            </a:gsLst>
            <a:lin ang="2700000" scaled="1"/>
            <a:tileRect/>
          </a:gradFill>
          <a:ln w="9525">
            <a:noFill/>
          </a:ln>
        </p:spPr>
        <p:txBody>
          <a:bodyPr wrap="none" anchor="b" anchorCtr="0"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出纳人员</a:t>
            </a:r>
            <a:endParaRPr lang="zh-CN" altLang="en-US" sz="2000" b="1" dirty="0">
              <a:solidFill>
                <a:schemeClr val="bg1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2296" name="Text Box 8"/>
          <p:cNvSpPr txBox="1"/>
          <p:nvPr/>
        </p:nvSpPr>
        <p:spPr>
          <a:xfrm>
            <a:off x="2047875" y="3538538"/>
            <a:ext cx="2863850" cy="4603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0000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登记依据</a:t>
            </a:r>
            <a:endParaRPr lang="zh-CN" altLang="en-US" sz="2400" b="1" dirty="0">
              <a:solidFill>
                <a:srgbClr val="0000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2297" name="AutoShape 9"/>
          <p:cNvSpPr/>
          <p:nvPr/>
        </p:nvSpPr>
        <p:spPr>
          <a:xfrm>
            <a:off x="1814513" y="5100638"/>
            <a:ext cx="2514600" cy="801687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182F47"/>
              </a:gs>
              <a:gs pos="100000">
                <a:srgbClr val="336699"/>
              </a:gs>
            </a:gsLst>
            <a:lin ang="2700000" scaled="1"/>
            <a:tileRect/>
          </a:gradFill>
          <a:ln w="9525">
            <a:noFill/>
          </a:ln>
        </p:spPr>
        <p:txBody>
          <a:bodyPr wrap="none" anchor="b" anchorCtr="0"/>
          <a:p>
            <a:pPr algn="ctr"/>
            <a:r>
              <a:rPr lang="zh-CN" altLang="en-US" b="1" dirty="0">
                <a:solidFill>
                  <a:schemeClr val="bg1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借：</a:t>
            </a:r>
            <a:r>
              <a:rPr lang="en-US" altLang="zh-CN" b="1" dirty="0">
                <a:solidFill>
                  <a:schemeClr val="bg1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XX</a:t>
            </a:r>
            <a:r>
              <a:rPr lang="zh-CN" altLang="en-US" b="1" dirty="0">
                <a:solidFill>
                  <a:schemeClr val="bg1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科目</a:t>
            </a:r>
            <a:endParaRPr lang="zh-CN" altLang="en-US" b="1" dirty="0">
              <a:solidFill>
                <a:schemeClr val="bg1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  <a:p>
            <a:pPr algn="ctr"/>
            <a:r>
              <a:rPr lang="zh-CN" altLang="en-US" b="1" dirty="0">
                <a:solidFill>
                  <a:schemeClr val="bg1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     贷：库存现金</a:t>
            </a:r>
            <a:endParaRPr lang="zh-CN" altLang="en-US" b="1" dirty="0">
              <a:solidFill>
                <a:schemeClr val="bg1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2298" name="AutoShape 10"/>
          <p:cNvSpPr/>
          <p:nvPr/>
        </p:nvSpPr>
        <p:spPr>
          <a:xfrm>
            <a:off x="1833563" y="4030663"/>
            <a:ext cx="2514600" cy="8636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182F47"/>
              </a:gs>
              <a:gs pos="100000">
                <a:srgbClr val="336699"/>
              </a:gs>
            </a:gsLst>
            <a:lin ang="2700000" scaled="1"/>
            <a:tileRect/>
          </a:gradFill>
          <a:ln w="9525">
            <a:noFill/>
          </a:ln>
        </p:spPr>
        <p:txBody>
          <a:bodyPr wrap="none" anchor="b" anchorCtr="0"/>
          <a:p>
            <a:r>
              <a:rPr lang="zh-CN" altLang="en-US" b="1" dirty="0">
                <a:solidFill>
                  <a:schemeClr val="bg1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借：库存现金</a:t>
            </a:r>
            <a:endParaRPr lang="zh-CN" altLang="en-US" b="1" dirty="0">
              <a:solidFill>
                <a:schemeClr val="bg1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  <a:p>
            <a:r>
              <a:rPr lang="zh-CN" altLang="en-US" b="1" dirty="0">
                <a:solidFill>
                  <a:schemeClr val="bg1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    贷：</a:t>
            </a:r>
            <a:r>
              <a:rPr lang="en-US" altLang="zh-CN" b="1" dirty="0">
                <a:solidFill>
                  <a:schemeClr val="bg1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XX</a:t>
            </a:r>
            <a:r>
              <a:rPr lang="zh-CN" altLang="en-US" b="1" dirty="0">
                <a:solidFill>
                  <a:schemeClr val="bg1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科目</a:t>
            </a:r>
            <a:endParaRPr lang="zh-CN" altLang="en-US" b="1" dirty="0">
              <a:solidFill>
                <a:schemeClr val="bg1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2299" name="AutoShape 11"/>
          <p:cNvSpPr/>
          <p:nvPr/>
        </p:nvSpPr>
        <p:spPr>
          <a:xfrm>
            <a:off x="6888163" y="2133600"/>
            <a:ext cx="1143000" cy="228600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rgbClr val="33669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 dirty="0"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2300" name="Line 12"/>
          <p:cNvSpPr/>
          <p:nvPr/>
        </p:nvSpPr>
        <p:spPr>
          <a:xfrm>
            <a:off x="7464425" y="2349500"/>
            <a:ext cx="0" cy="2159000"/>
          </a:xfrm>
          <a:prstGeom prst="line">
            <a:avLst/>
          </a:prstGeom>
          <a:ln w="28575" cap="flat" cmpd="sng">
            <a:solidFill>
              <a:srgbClr val="336699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301" name="Line 13"/>
          <p:cNvSpPr/>
          <p:nvPr/>
        </p:nvSpPr>
        <p:spPr>
          <a:xfrm flipH="1" flipV="1">
            <a:off x="4281488" y="4462463"/>
            <a:ext cx="3171825" cy="28575"/>
          </a:xfrm>
          <a:prstGeom prst="line">
            <a:avLst/>
          </a:prstGeom>
          <a:ln w="28575" cap="flat" cmpd="sng">
            <a:solidFill>
              <a:srgbClr val="336699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302" name="AutoShape 14"/>
          <p:cNvSpPr/>
          <p:nvPr/>
        </p:nvSpPr>
        <p:spPr>
          <a:xfrm>
            <a:off x="8107363" y="2133600"/>
            <a:ext cx="1143000" cy="228600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rgbClr val="33669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 dirty="0"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2303" name="Line 15"/>
          <p:cNvSpPr/>
          <p:nvPr/>
        </p:nvSpPr>
        <p:spPr>
          <a:xfrm flipH="1">
            <a:off x="8688388" y="2349500"/>
            <a:ext cx="0" cy="2951163"/>
          </a:xfrm>
          <a:prstGeom prst="line">
            <a:avLst/>
          </a:prstGeom>
          <a:ln w="28575" cap="flat" cmpd="sng">
            <a:solidFill>
              <a:srgbClr val="336699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304" name="Line 16"/>
          <p:cNvSpPr/>
          <p:nvPr/>
        </p:nvSpPr>
        <p:spPr>
          <a:xfrm flipH="1" flipV="1">
            <a:off x="4329113" y="5329238"/>
            <a:ext cx="4357687" cy="4762"/>
          </a:xfrm>
          <a:prstGeom prst="line">
            <a:avLst/>
          </a:prstGeom>
          <a:ln w="28575" cap="flat" cmpd="sng">
            <a:solidFill>
              <a:srgbClr val="336699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305" name="AutoShape 17"/>
          <p:cNvSpPr/>
          <p:nvPr/>
        </p:nvSpPr>
        <p:spPr>
          <a:xfrm>
            <a:off x="1890713" y="6056313"/>
            <a:ext cx="7661275" cy="541337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182F47"/>
              </a:gs>
              <a:gs pos="100000">
                <a:srgbClr val="336699"/>
              </a:gs>
            </a:gsLst>
            <a:lin ang="2700000" scaled="1"/>
            <a:tileRect/>
          </a:gradFill>
          <a:ln w="9525">
            <a:noFill/>
          </a:ln>
        </p:spPr>
        <p:txBody>
          <a:bodyPr wrap="none" anchor="b" anchorCtr="0"/>
          <a:p>
            <a:r>
              <a:rPr lang="zh-CN" altLang="en-US" b="1" dirty="0">
                <a:solidFill>
                  <a:schemeClr val="bg1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本日余额</a:t>
            </a:r>
            <a:r>
              <a:rPr lang="en-US" altLang="zh-CN" b="1" dirty="0">
                <a:solidFill>
                  <a:schemeClr val="bg1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=</a:t>
            </a:r>
            <a:r>
              <a:rPr lang="zh-CN" altLang="en-US" b="1" dirty="0">
                <a:solidFill>
                  <a:schemeClr val="bg1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上日余额</a:t>
            </a:r>
            <a:r>
              <a:rPr lang="en-US" altLang="zh-CN" b="1" dirty="0">
                <a:solidFill>
                  <a:schemeClr val="bg1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+</a:t>
            </a:r>
            <a:r>
              <a:rPr lang="zh-CN" altLang="en-US" b="1" dirty="0">
                <a:solidFill>
                  <a:schemeClr val="bg1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本日收入－本日支出</a:t>
            </a:r>
            <a:endParaRPr lang="zh-CN" altLang="en-US" b="1" dirty="0">
              <a:solidFill>
                <a:schemeClr val="bg1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2306" name="AutoShape 18"/>
          <p:cNvSpPr/>
          <p:nvPr/>
        </p:nvSpPr>
        <p:spPr>
          <a:xfrm>
            <a:off x="9336088" y="2133600"/>
            <a:ext cx="1143000" cy="228600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rgbClr val="33669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 dirty="0"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2307" name="Line 19"/>
          <p:cNvSpPr/>
          <p:nvPr/>
        </p:nvSpPr>
        <p:spPr>
          <a:xfrm flipH="1">
            <a:off x="9912350" y="2349500"/>
            <a:ext cx="4763" cy="4103688"/>
          </a:xfrm>
          <a:prstGeom prst="line">
            <a:avLst/>
          </a:prstGeom>
          <a:ln w="28575" cap="flat" cmpd="sng">
            <a:solidFill>
              <a:srgbClr val="336699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308" name="Line 20"/>
          <p:cNvSpPr/>
          <p:nvPr/>
        </p:nvSpPr>
        <p:spPr>
          <a:xfrm flipH="1" flipV="1">
            <a:off x="9551988" y="6453188"/>
            <a:ext cx="360362" cy="0"/>
          </a:xfrm>
          <a:prstGeom prst="line">
            <a:avLst/>
          </a:prstGeom>
          <a:ln w="28575" cap="flat" cmpd="sng">
            <a:solidFill>
              <a:srgbClr val="336699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309" name="Rectangle 21"/>
          <p:cNvSpPr>
            <a:spLocks noChangeArrowheads="1"/>
          </p:cNvSpPr>
          <p:nvPr/>
        </p:nvSpPr>
        <p:spPr bwMode="auto">
          <a:xfrm>
            <a:off x="690245" y="844550"/>
            <a:ext cx="1080135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 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用来核算和监督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库存现金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每天的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收入、发出和结存情况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的账簿。</a:t>
            </a: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方正粗黑宋简体" panose="02000000000000000000" charset="-122"/>
              <a:ea typeface="方正大黑体_GBK" panose="02010600010101010101" charset="-122"/>
              <a:cs typeface="+mn-cs"/>
            </a:endParaRPr>
          </a:p>
        </p:txBody>
      </p:sp>
      <p:sp>
        <p:nvSpPr>
          <p:cNvPr id="12310" name="Rectangle 22"/>
          <p:cNvSpPr>
            <a:spLocks noChangeArrowheads="1"/>
          </p:cNvSpPr>
          <p:nvPr/>
        </p:nvSpPr>
        <p:spPr bwMode="auto">
          <a:xfrm>
            <a:off x="996950" y="276225"/>
            <a:ext cx="5749925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1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、库存现金日记账概念和基本格式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方正粗黑宋简体" panose="02000000000000000000" charset="-122"/>
              <a:ea typeface="方正大黑体_GBK" panose="02010600010101010101" charset="-122"/>
              <a:cs typeface="+mn-cs"/>
            </a:endParaRPr>
          </a:p>
        </p:txBody>
      </p:sp>
      <p:sp>
        <p:nvSpPr>
          <p:cNvPr id="12311" name="AutoShape 23"/>
          <p:cNvSpPr/>
          <p:nvPr/>
        </p:nvSpPr>
        <p:spPr>
          <a:xfrm>
            <a:off x="1847850" y="5143500"/>
            <a:ext cx="2514600" cy="5111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182F47"/>
              </a:gs>
              <a:gs pos="100000">
                <a:srgbClr val="336699"/>
              </a:gs>
            </a:gsLst>
            <a:lin ang="2700000" scaled="1"/>
            <a:tileRect/>
          </a:gradFill>
          <a:ln w="9525">
            <a:noFill/>
          </a:ln>
        </p:spPr>
        <p:txBody>
          <a:bodyPr wrap="none" anchor="b" anchorCtr="0"/>
          <a:p>
            <a:pPr algn="ctr"/>
            <a:r>
              <a:rPr lang="zh-CN" altLang="en-US" b="1" dirty="0">
                <a:solidFill>
                  <a:schemeClr val="bg1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现金付款凭证</a:t>
            </a:r>
            <a:endParaRPr lang="zh-CN" altLang="en-US" b="1" dirty="0">
              <a:solidFill>
                <a:schemeClr val="bg1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2312" name="AutoShape 24"/>
          <p:cNvSpPr/>
          <p:nvPr/>
        </p:nvSpPr>
        <p:spPr>
          <a:xfrm>
            <a:off x="1774825" y="4610100"/>
            <a:ext cx="2808288" cy="47466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182F47"/>
              </a:gs>
              <a:gs pos="100000">
                <a:srgbClr val="336699"/>
              </a:gs>
            </a:gsLst>
            <a:lin ang="2700000" scaled="1"/>
            <a:tileRect/>
          </a:gradFill>
          <a:ln w="9525">
            <a:noFill/>
          </a:ln>
        </p:spPr>
        <p:txBody>
          <a:bodyPr wrap="none" anchor="b" anchorCtr="0"/>
          <a:p>
            <a:pPr algn="ctr"/>
            <a:r>
              <a:rPr lang="zh-CN" altLang="en-US" b="1" dirty="0">
                <a:solidFill>
                  <a:schemeClr val="bg1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银行存款付款凭证</a:t>
            </a:r>
            <a:endParaRPr lang="zh-CN" altLang="en-US" b="1" dirty="0">
              <a:solidFill>
                <a:schemeClr val="bg1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2313" name="AutoShape 25"/>
          <p:cNvSpPr/>
          <p:nvPr/>
        </p:nvSpPr>
        <p:spPr>
          <a:xfrm>
            <a:off x="1752600" y="4038600"/>
            <a:ext cx="2808288" cy="5111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182F47"/>
              </a:gs>
              <a:gs pos="100000">
                <a:srgbClr val="336699"/>
              </a:gs>
            </a:gsLst>
            <a:lin ang="2700000" scaled="1"/>
            <a:tileRect/>
          </a:gradFill>
          <a:ln w="9525">
            <a:noFill/>
          </a:ln>
        </p:spPr>
        <p:txBody>
          <a:bodyPr wrap="none" anchor="b" anchorCtr="0"/>
          <a:p>
            <a:pPr algn="ctr"/>
            <a:r>
              <a:rPr lang="zh-CN" altLang="en-US" b="1" dirty="0">
                <a:solidFill>
                  <a:schemeClr val="bg1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现金收款凭证</a:t>
            </a:r>
            <a:endParaRPr lang="zh-CN" altLang="en-US" b="1" dirty="0">
              <a:solidFill>
                <a:schemeClr val="bg1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grpSp>
        <p:nvGrpSpPr>
          <p:cNvPr id="12314" name="Group 26"/>
          <p:cNvGrpSpPr/>
          <p:nvPr/>
        </p:nvGrpSpPr>
        <p:grpSpPr>
          <a:xfrm>
            <a:off x="4583113" y="4292600"/>
            <a:ext cx="931862" cy="534988"/>
            <a:chOff x="1746" y="2704"/>
            <a:chExt cx="768" cy="337"/>
          </a:xfrm>
        </p:grpSpPr>
        <p:sp>
          <p:nvSpPr>
            <p:cNvPr id="13338" name="Line 27"/>
            <p:cNvSpPr/>
            <p:nvPr/>
          </p:nvSpPr>
          <p:spPr>
            <a:xfrm flipH="1">
              <a:off x="1746" y="2704"/>
              <a:ext cx="768" cy="0"/>
            </a:xfrm>
            <a:prstGeom prst="line">
              <a:avLst/>
            </a:prstGeom>
            <a:ln w="28575" cap="flat" cmpd="sng">
              <a:solidFill>
                <a:srgbClr val="336699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3339" name="Line 28"/>
            <p:cNvSpPr/>
            <p:nvPr/>
          </p:nvSpPr>
          <p:spPr>
            <a:xfrm>
              <a:off x="2514" y="2896"/>
              <a:ext cx="0" cy="145"/>
            </a:xfrm>
            <a:prstGeom prst="line">
              <a:avLst/>
            </a:prstGeom>
            <a:ln w="28575" cap="flat" cmpd="sng">
              <a:solidFill>
                <a:srgbClr val="336699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3340" name="Line 29"/>
            <p:cNvSpPr/>
            <p:nvPr/>
          </p:nvSpPr>
          <p:spPr>
            <a:xfrm flipH="1">
              <a:off x="1746" y="3040"/>
              <a:ext cx="768" cy="0"/>
            </a:xfrm>
            <a:prstGeom prst="line">
              <a:avLst/>
            </a:prstGeom>
            <a:ln w="28575" cap="flat" cmpd="sng">
              <a:solidFill>
                <a:srgbClr val="336699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3341" name="Line 30"/>
            <p:cNvSpPr/>
            <p:nvPr/>
          </p:nvSpPr>
          <p:spPr>
            <a:xfrm>
              <a:off x="2514" y="2704"/>
              <a:ext cx="0" cy="192"/>
            </a:xfrm>
            <a:prstGeom prst="line">
              <a:avLst/>
            </a:prstGeom>
            <a:ln w="28575" cap="flat" cmpd="sng">
              <a:solidFill>
                <a:srgbClr val="336699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sp>
        <p:nvSpPr>
          <p:cNvPr id="12319" name="Line 31"/>
          <p:cNvSpPr/>
          <p:nvPr/>
        </p:nvSpPr>
        <p:spPr>
          <a:xfrm flipH="1">
            <a:off x="7391400" y="2362200"/>
            <a:ext cx="76200" cy="2219325"/>
          </a:xfrm>
          <a:prstGeom prst="line">
            <a:avLst/>
          </a:prstGeom>
          <a:ln w="28575" cap="flat" cmpd="sng">
            <a:solidFill>
              <a:srgbClr val="336699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320" name="Line 32"/>
          <p:cNvSpPr/>
          <p:nvPr/>
        </p:nvSpPr>
        <p:spPr>
          <a:xfrm flipH="1" flipV="1">
            <a:off x="5486400" y="4572000"/>
            <a:ext cx="1905000" cy="9525"/>
          </a:xfrm>
          <a:prstGeom prst="line">
            <a:avLst/>
          </a:prstGeom>
          <a:ln w="28575" cap="flat" cmpd="sng">
            <a:solidFill>
              <a:srgbClr val="336699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321" name="AutoShape 33"/>
          <p:cNvSpPr/>
          <p:nvPr/>
        </p:nvSpPr>
        <p:spPr>
          <a:xfrm>
            <a:off x="5029200" y="3505200"/>
            <a:ext cx="3600450" cy="1150938"/>
          </a:xfrm>
          <a:prstGeom prst="wedgeRectCallout">
            <a:avLst>
              <a:gd name="adj1" fmla="val -64375"/>
              <a:gd name="adj2" fmla="val 53310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2700000" scaled="1"/>
            <a:tileRect/>
          </a:gradFill>
          <a:ln w="31750" cap="flat" cmpd="sng">
            <a:solidFill>
              <a:srgbClr val="00808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p>
            <a:pPr eaLnBrk="0" hangingPunct="0"/>
            <a:r>
              <a:rPr lang="zh-CN" altLang="en-US" b="1" dirty="0">
                <a:solidFill>
                  <a:srgbClr val="FF00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提现</a:t>
            </a:r>
            <a:r>
              <a:rPr lang="zh-CN" altLang="en-US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业务编制付款凭证：</a:t>
            </a:r>
            <a:endParaRPr lang="zh-CN" altLang="en-US" b="1" dirty="0">
              <a:solidFill>
                <a:srgbClr val="021203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  <a:p>
            <a:pPr eaLnBrk="0" hangingPunct="0"/>
            <a:r>
              <a:rPr lang="zh-CN" altLang="en-US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借：库存现金</a:t>
            </a:r>
            <a:endParaRPr lang="zh-CN" altLang="en-US" b="1" dirty="0">
              <a:solidFill>
                <a:srgbClr val="021203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  <a:p>
            <a:pPr eaLnBrk="0" hangingPunct="0"/>
            <a:r>
              <a:rPr lang="zh-CN" altLang="en-US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     贷：银行存款</a:t>
            </a:r>
            <a:endParaRPr lang="zh-CN" altLang="en-US" b="1" dirty="0">
              <a:solidFill>
                <a:srgbClr val="021203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3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3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12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5" dur="5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59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7" dur="1000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9" dur="10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2" dur="1000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4" dur="10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9" dur="10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85" dur="500"/>
                                        <p:tgtEl>
                                          <p:spTgt spid="12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"/>
                            </p:stCondLst>
                            <p:childTnLst>
                              <p:par>
                                <p:cTn id="87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89" dur="500"/>
                                        <p:tgtEl>
                                          <p:spTgt spid="12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00"/>
                            </p:stCondLst>
                            <p:childTnLst>
                              <p:par>
                                <p:cTn id="9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3" dur="500"/>
                                        <p:tgtEl>
                                          <p:spTgt spid="12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2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20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2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23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23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2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2" dur="500"/>
                                        <p:tgtEl>
                                          <p:spTgt spid="123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8" dur="500"/>
                                        <p:tgtEl>
                                          <p:spTgt spid="12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500"/>
                            </p:stCondLst>
                            <p:childTnLst>
                              <p:par>
                                <p:cTn id="12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2" dur="500"/>
                                        <p:tgtEl>
                                          <p:spTgt spid="12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000"/>
                            </p:stCondLst>
                            <p:childTnLst>
                              <p:par>
                                <p:cTn id="124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26" dur="500"/>
                                        <p:tgtEl>
                                          <p:spTgt spid="12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"/>
                            </p:stCondLst>
                            <p:childTnLst>
                              <p:par>
                                <p:cTn id="1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4" dur="1000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6" dur="10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000"/>
                            </p:stCondLst>
                            <p:childTnLst>
                              <p:par>
                                <p:cTn id="1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12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6" dur="500"/>
                                        <p:tgtEl>
                                          <p:spTgt spid="12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500"/>
                            </p:stCondLst>
                            <p:childTnLst>
                              <p:par>
                                <p:cTn id="148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50" dur="500"/>
                                        <p:tgtEl>
                                          <p:spTgt spid="12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1000"/>
                            </p:stCondLst>
                            <p:childTnLst>
                              <p:par>
                                <p:cTn id="152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54" dur="500"/>
                                        <p:tgtEl>
                                          <p:spTgt spid="12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500"/>
                            </p:stCondLst>
                            <p:childTnLst>
                              <p:par>
                                <p:cTn id="1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12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  <p:bldP spid="12293" grpId="0" bldLvl="0" animBg="1"/>
      <p:bldP spid="12294" grpId="0"/>
      <p:bldP spid="12295" grpId="0" bldLvl="0" animBg="1"/>
      <p:bldP spid="12296" grpId="0"/>
      <p:bldP spid="12297" grpId="0" bldLvl="0" animBg="1"/>
      <p:bldP spid="12297" grpId="1" bldLvl="0" animBg="1"/>
      <p:bldP spid="12298" grpId="0" bldLvl="0" animBg="1"/>
      <p:bldP spid="12298" grpId="1" bldLvl="0" animBg="1"/>
      <p:bldP spid="12299" grpId="0" bldLvl="0" animBg="1"/>
      <p:bldP spid="12302" grpId="0" bldLvl="0" animBg="1"/>
      <p:bldP spid="12305" grpId="0" bldLvl="0" animBg="1"/>
      <p:bldP spid="12306" grpId="0" bldLvl="0" animBg="1"/>
      <p:bldP spid="12309" grpId="0" bldLvl="0" animBg="1"/>
      <p:bldP spid="12310" grpId="0" bldLvl="0" animBg="1"/>
      <p:bldP spid="12312" grpId="0" bldLvl="0" animBg="1"/>
      <p:bldP spid="12313" grpId="0" bldLvl="0" animBg="1"/>
      <p:bldP spid="12321" grpId="0" bldLvl="0" animBg="1"/>
      <p:bldP spid="12321" grpId="1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55515" y="1344930"/>
            <a:ext cx="7087870" cy="4643755"/>
          </a:xfrm>
          <a:prstGeom prst="rect">
            <a:avLst/>
          </a:prstGeom>
        </p:spPr>
      </p:pic>
      <p:sp>
        <p:nvSpPr>
          <p:cNvPr id="13314" name="Rectangle 3"/>
          <p:cNvSpPr/>
          <p:nvPr/>
        </p:nvSpPr>
        <p:spPr>
          <a:xfrm>
            <a:off x="1905000" y="476250"/>
            <a:ext cx="8763000" cy="60198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marL="342900" indent="-342900" algn="ctr">
              <a:spcBef>
                <a:spcPct val="20000"/>
              </a:spcBef>
            </a:pPr>
            <a:endParaRPr lang="zh-CN" altLang="zh-CN" b="1" dirty="0">
              <a:solidFill>
                <a:srgbClr val="0000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2292" name="Text Box 4"/>
          <p:cNvSpPr txBox="1"/>
          <p:nvPr/>
        </p:nvSpPr>
        <p:spPr>
          <a:xfrm>
            <a:off x="2135188" y="1412875"/>
            <a:ext cx="2303462" cy="4603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0000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账页格式</a:t>
            </a:r>
            <a:endParaRPr lang="zh-CN" altLang="en-US" sz="2400" b="1" dirty="0">
              <a:solidFill>
                <a:srgbClr val="0000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2293" name="AutoShape 5"/>
          <p:cNvSpPr/>
          <p:nvPr/>
        </p:nvSpPr>
        <p:spPr>
          <a:xfrm>
            <a:off x="1828800" y="1981200"/>
            <a:ext cx="2514600" cy="5111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182F47"/>
              </a:gs>
              <a:gs pos="100000">
                <a:srgbClr val="336699"/>
              </a:gs>
            </a:gsLst>
            <a:lin ang="2700000" scaled="1"/>
            <a:tileRect/>
          </a:gradFill>
          <a:ln w="9525">
            <a:noFill/>
          </a:ln>
        </p:spPr>
        <p:txBody>
          <a:bodyPr wrap="none" anchor="b" anchorCtr="0"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三栏式（或多栏式）</a:t>
            </a:r>
            <a:endParaRPr lang="zh-CN" altLang="en-US" sz="2000" b="1" dirty="0">
              <a:solidFill>
                <a:schemeClr val="bg1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2294" name="Text Box 6"/>
          <p:cNvSpPr txBox="1"/>
          <p:nvPr/>
        </p:nvSpPr>
        <p:spPr>
          <a:xfrm>
            <a:off x="2133600" y="2514600"/>
            <a:ext cx="2303463" cy="4603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0000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登记人员</a:t>
            </a:r>
            <a:endParaRPr lang="zh-CN" altLang="en-US" sz="2400" b="1" dirty="0">
              <a:solidFill>
                <a:srgbClr val="0000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2295" name="AutoShape 7"/>
          <p:cNvSpPr/>
          <p:nvPr/>
        </p:nvSpPr>
        <p:spPr>
          <a:xfrm>
            <a:off x="1828800" y="3048000"/>
            <a:ext cx="2514600" cy="5111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182F47"/>
              </a:gs>
              <a:gs pos="100000">
                <a:srgbClr val="336699"/>
              </a:gs>
            </a:gsLst>
            <a:lin ang="2700000" scaled="1"/>
            <a:tileRect/>
          </a:gradFill>
          <a:ln w="9525">
            <a:noFill/>
          </a:ln>
        </p:spPr>
        <p:txBody>
          <a:bodyPr wrap="none" anchor="b" anchorCtr="0"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出纳人员</a:t>
            </a:r>
            <a:endParaRPr lang="zh-CN" altLang="en-US" sz="2000" b="1" dirty="0">
              <a:solidFill>
                <a:schemeClr val="bg1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2296" name="Text Box 8"/>
          <p:cNvSpPr txBox="1"/>
          <p:nvPr/>
        </p:nvSpPr>
        <p:spPr>
          <a:xfrm>
            <a:off x="2047875" y="3538538"/>
            <a:ext cx="2863850" cy="4603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0000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登记依据</a:t>
            </a:r>
            <a:endParaRPr lang="zh-CN" altLang="en-US" sz="2400" b="1" dirty="0">
              <a:solidFill>
                <a:srgbClr val="0000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2297" name="AutoShape 9"/>
          <p:cNvSpPr/>
          <p:nvPr/>
        </p:nvSpPr>
        <p:spPr>
          <a:xfrm>
            <a:off x="1814513" y="5100638"/>
            <a:ext cx="2514600" cy="801687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182F47"/>
              </a:gs>
              <a:gs pos="100000">
                <a:srgbClr val="336699"/>
              </a:gs>
            </a:gsLst>
            <a:lin ang="2700000" scaled="1"/>
            <a:tileRect/>
          </a:gradFill>
          <a:ln w="9525">
            <a:noFill/>
          </a:ln>
        </p:spPr>
        <p:txBody>
          <a:bodyPr wrap="none" anchor="b" anchorCtr="0"/>
          <a:p>
            <a:pPr algn="ctr"/>
            <a:r>
              <a:rPr lang="zh-CN" altLang="en-US" b="1" dirty="0">
                <a:solidFill>
                  <a:schemeClr val="bg1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借：</a:t>
            </a:r>
            <a:r>
              <a:rPr lang="en-US" altLang="zh-CN" b="1" dirty="0">
                <a:solidFill>
                  <a:schemeClr val="bg1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XX</a:t>
            </a:r>
            <a:r>
              <a:rPr lang="zh-CN" altLang="en-US" b="1" dirty="0">
                <a:solidFill>
                  <a:schemeClr val="bg1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科目</a:t>
            </a:r>
            <a:endParaRPr lang="zh-CN" altLang="en-US" b="1" dirty="0">
              <a:solidFill>
                <a:schemeClr val="bg1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  <a:p>
            <a:pPr algn="ctr"/>
            <a:r>
              <a:rPr lang="zh-CN" altLang="en-US" b="1" dirty="0">
                <a:solidFill>
                  <a:schemeClr val="bg1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     贷：银行存款</a:t>
            </a:r>
            <a:endParaRPr lang="zh-CN" altLang="en-US" b="1" dirty="0">
              <a:solidFill>
                <a:schemeClr val="bg1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2298" name="AutoShape 10"/>
          <p:cNvSpPr/>
          <p:nvPr/>
        </p:nvSpPr>
        <p:spPr>
          <a:xfrm>
            <a:off x="1833563" y="4030663"/>
            <a:ext cx="2514600" cy="8636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182F47"/>
              </a:gs>
              <a:gs pos="100000">
                <a:srgbClr val="336699"/>
              </a:gs>
            </a:gsLst>
            <a:lin ang="2700000" scaled="1"/>
            <a:tileRect/>
          </a:gradFill>
          <a:ln w="9525">
            <a:noFill/>
          </a:ln>
        </p:spPr>
        <p:txBody>
          <a:bodyPr wrap="none" anchor="b" anchorCtr="0"/>
          <a:p>
            <a:r>
              <a:rPr lang="zh-CN" altLang="en-US" b="1" dirty="0">
                <a:solidFill>
                  <a:schemeClr val="bg1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借：银行存款</a:t>
            </a:r>
            <a:endParaRPr lang="zh-CN" altLang="en-US" b="1" dirty="0">
              <a:solidFill>
                <a:schemeClr val="bg1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  <a:p>
            <a:r>
              <a:rPr lang="zh-CN" altLang="en-US" b="1" dirty="0">
                <a:solidFill>
                  <a:schemeClr val="bg1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    贷：</a:t>
            </a:r>
            <a:r>
              <a:rPr lang="en-US" altLang="zh-CN" b="1" dirty="0">
                <a:solidFill>
                  <a:schemeClr val="bg1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XX</a:t>
            </a:r>
            <a:r>
              <a:rPr lang="zh-CN" altLang="en-US" b="1" dirty="0">
                <a:solidFill>
                  <a:schemeClr val="bg1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科目</a:t>
            </a:r>
            <a:endParaRPr lang="zh-CN" altLang="en-US" b="1" dirty="0">
              <a:solidFill>
                <a:schemeClr val="bg1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2299" name="AutoShape 11"/>
          <p:cNvSpPr/>
          <p:nvPr/>
        </p:nvSpPr>
        <p:spPr>
          <a:xfrm>
            <a:off x="8180388" y="2059305"/>
            <a:ext cx="1143000" cy="228600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rgbClr val="33669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 dirty="0"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2300" name="Line 12"/>
          <p:cNvSpPr/>
          <p:nvPr/>
        </p:nvSpPr>
        <p:spPr>
          <a:xfrm flipH="1">
            <a:off x="8608695" y="2272030"/>
            <a:ext cx="286385" cy="2162175"/>
          </a:xfrm>
          <a:prstGeom prst="line">
            <a:avLst/>
          </a:prstGeom>
          <a:ln w="28575" cap="flat" cmpd="sng">
            <a:solidFill>
              <a:srgbClr val="336699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301" name="Line 13"/>
          <p:cNvSpPr/>
          <p:nvPr/>
        </p:nvSpPr>
        <p:spPr>
          <a:xfrm flipH="1">
            <a:off x="4281805" y="4449445"/>
            <a:ext cx="4338320" cy="13335"/>
          </a:xfrm>
          <a:prstGeom prst="line">
            <a:avLst/>
          </a:prstGeom>
          <a:ln w="28575" cap="flat" cmpd="sng">
            <a:solidFill>
              <a:srgbClr val="336699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302" name="AutoShape 14"/>
          <p:cNvSpPr/>
          <p:nvPr/>
        </p:nvSpPr>
        <p:spPr>
          <a:xfrm>
            <a:off x="9440545" y="2059305"/>
            <a:ext cx="1143000" cy="290195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rgbClr val="33669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 dirty="0"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2303" name="Line 15"/>
          <p:cNvSpPr/>
          <p:nvPr/>
        </p:nvSpPr>
        <p:spPr>
          <a:xfrm flipH="1">
            <a:off x="10093008" y="2349500"/>
            <a:ext cx="0" cy="2951163"/>
          </a:xfrm>
          <a:prstGeom prst="line">
            <a:avLst/>
          </a:prstGeom>
          <a:ln w="28575" cap="flat" cmpd="sng">
            <a:solidFill>
              <a:srgbClr val="336699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304" name="Line 16"/>
          <p:cNvSpPr/>
          <p:nvPr/>
        </p:nvSpPr>
        <p:spPr>
          <a:xfrm flipH="1">
            <a:off x="4329430" y="5302250"/>
            <a:ext cx="5736590" cy="27305"/>
          </a:xfrm>
          <a:prstGeom prst="line">
            <a:avLst/>
          </a:prstGeom>
          <a:ln w="28575" cap="flat" cmpd="sng">
            <a:solidFill>
              <a:srgbClr val="336699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305" name="AutoShape 17"/>
          <p:cNvSpPr/>
          <p:nvPr/>
        </p:nvSpPr>
        <p:spPr>
          <a:xfrm>
            <a:off x="1890713" y="6056313"/>
            <a:ext cx="7661275" cy="541337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182F47"/>
              </a:gs>
              <a:gs pos="100000">
                <a:srgbClr val="336699"/>
              </a:gs>
            </a:gsLst>
            <a:lin ang="2700000" scaled="1"/>
            <a:tileRect/>
          </a:gradFill>
          <a:ln w="9525">
            <a:noFill/>
          </a:ln>
        </p:spPr>
        <p:txBody>
          <a:bodyPr wrap="none" anchor="b" anchorCtr="0"/>
          <a:p>
            <a:r>
              <a:rPr lang="zh-CN" altLang="en-US" b="1" dirty="0">
                <a:solidFill>
                  <a:schemeClr val="bg1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本日余额</a:t>
            </a:r>
            <a:r>
              <a:rPr lang="en-US" altLang="zh-CN" b="1" dirty="0">
                <a:solidFill>
                  <a:schemeClr val="bg1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=</a:t>
            </a:r>
            <a:r>
              <a:rPr lang="zh-CN" altLang="en-US" b="1" dirty="0">
                <a:solidFill>
                  <a:schemeClr val="bg1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上日余额</a:t>
            </a:r>
            <a:r>
              <a:rPr lang="en-US" altLang="zh-CN" b="1" dirty="0">
                <a:solidFill>
                  <a:schemeClr val="bg1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+</a:t>
            </a:r>
            <a:r>
              <a:rPr lang="zh-CN" altLang="en-US" b="1" dirty="0">
                <a:solidFill>
                  <a:schemeClr val="bg1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本日收入－本日支出</a:t>
            </a:r>
            <a:endParaRPr lang="zh-CN" altLang="en-US" b="1" dirty="0">
              <a:solidFill>
                <a:schemeClr val="bg1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2306" name="AutoShape 18"/>
          <p:cNvSpPr/>
          <p:nvPr/>
        </p:nvSpPr>
        <p:spPr>
          <a:xfrm>
            <a:off x="10700385" y="2058670"/>
            <a:ext cx="1143000" cy="290830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rgbClr val="33669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 dirty="0"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2307" name="Line 19"/>
          <p:cNvSpPr/>
          <p:nvPr/>
        </p:nvSpPr>
        <p:spPr>
          <a:xfrm flipH="1">
            <a:off x="11269345" y="2349500"/>
            <a:ext cx="4763" cy="4103688"/>
          </a:xfrm>
          <a:prstGeom prst="line">
            <a:avLst/>
          </a:prstGeom>
          <a:ln w="28575" cap="flat" cmpd="sng">
            <a:solidFill>
              <a:srgbClr val="336699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308" name="Line 20"/>
          <p:cNvSpPr/>
          <p:nvPr/>
        </p:nvSpPr>
        <p:spPr>
          <a:xfrm flipH="1" flipV="1">
            <a:off x="9552305" y="6453505"/>
            <a:ext cx="1710055" cy="635"/>
          </a:xfrm>
          <a:prstGeom prst="line">
            <a:avLst/>
          </a:prstGeom>
          <a:ln w="28575" cap="flat" cmpd="sng">
            <a:solidFill>
              <a:srgbClr val="336699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309" name="Rectangle 21"/>
          <p:cNvSpPr>
            <a:spLocks noChangeArrowheads="1"/>
          </p:cNvSpPr>
          <p:nvPr/>
        </p:nvSpPr>
        <p:spPr bwMode="auto">
          <a:xfrm>
            <a:off x="690245" y="844550"/>
            <a:ext cx="1080135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 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用来核算和监督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银行存款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每天的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增加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、减少和结存情况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的账簿。</a:t>
            </a: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方正粗黑宋简体" panose="02000000000000000000" charset="-122"/>
              <a:ea typeface="方正大黑体_GBK" panose="02010600010101010101" charset="-122"/>
              <a:cs typeface="+mn-cs"/>
            </a:endParaRPr>
          </a:p>
        </p:txBody>
      </p:sp>
      <p:sp>
        <p:nvSpPr>
          <p:cNvPr id="12310" name="Rectangle 22"/>
          <p:cNvSpPr>
            <a:spLocks noChangeArrowheads="1"/>
          </p:cNvSpPr>
          <p:nvPr/>
        </p:nvSpPr>
        <p:spPr bwMode="auto">
          <a:xfrm>
            <a:off x="996950" y="276225"/>
            <a:ext cx="5749925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2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、银行存款日记账概念和基本格式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方正粗黑宋简体" panose="02000000000000000000" charset="-122"/>
              <a:ea typeface="方正大黑体_GBK" panose="02010600010101010101" charset="-122"/>
              <a:cs typeface="+mn-cs"/>
            </a:endParaRPr>
          </a:p>
        </p:txBody>
      </p:sp>
      <p:sp>
        <p:nvSpPr>
          <p:cNvPr id="12311" name="AutoShape 23"/>
          <p:cNvSpPr/>
          <p:nvPr/>
        </p:nvSpPr>
        <p:spPr>
          <a:xfrm>
            <a:off x="1847850" y="5143500"/>
            <a:ext cx="2514600" cy="5111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182F47"/>
              </a:gs>
              <a:gs pos="100000">
                <a:srgbClr val="336699"/>
              </a:gs>
            </a:gsLst>
            <a:lin ang="2700000" scaled="1"/>
            <a:tileRect/>
          </a:gradFill>
          <a:ln w="9525">
            <a:noFill/>
          </a:ln>
        </p:spPr>
        <p:txBody>
          <a:bodyPr wrap="none" anchor="b" anchorCtr="0"/>
          <a:p>
            <a:pPr algn="ctr"/>
            <a:r>
              <a:rPr lang="zh-CN" altLang="en-US" b="1" dirty="0">
                <a:solidFill>
                  <a:schemeClr val="bg1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银行存款付款凭证</a:t>
            </a:r>
            <a:endParaRPr lang="zh-CN" altLang="en-US" b="1" dirty="0">
              <a:solidFill>
                <a:schemeClr val="bg1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2312" name="AutoShape 24"/>
          <p:cNvSpPr/>
          <p:nvPr/>
        </p:nvSpPr>
        <p:spPr>
          <a:xfrm>
            <a:off x="1774825" y="4513580"/>
            <a:ext cx="2808288" cy="47466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182F47"/>
              </a:gs>
              <a:gs pos="100000">
                <a:srgbClr val="336699"/>
              </a:gs>
            </a:gsLst>
            <a:lin ang="2700000" scaled="1"/>
            <a:tileRect/>
          </a:gradFill>
          <a:ln w="9525">
            <a:noFill/>
          </a:ln>
        </p:spPr>
        <p:txBody>
          <a:bodyPr wrap="none" anchor="b" anchorCtr="0"/>
          <a:p>
            <a:pPr algn="ctr"/>
            <a:r>
              <a:rPr lang="zh-CN" altLang="en-US" b="1" dirty="0">
                <a:solidFill>
                  <a:schemeClr val="bg1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现金付款凭证</a:t>
            </a:r>
            <a:endParaRPr lang="zh-CN" altLang="en-US" b="1" dirty="0">
              <a:solidFill>
                <a:schemeClr val="bg1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2313" name="AutoShape 25"/>
          <p:cNvSpPr/>
          <p:nvPr/>
        </p:nvSpPr>
        <p:spPr>
          <a:xfrm>
            <a:off x="1814830" y="3937000"/>
            <a:ext cx="2808288" cy="5111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182F47"/>
              </a:gs>
              <a:gs pos="100000">
                <a:srgbClr val="336699"/>
              </a:gs>
            </a:gsLst>
            <a:lin ang="2700000" scaled="1"/>
            <a:tileRect/>
          </a:gradFill>
          <a:ln w="9525">
            <a:noFill/>
          </a:ln>
        </p:spPr>
        <p:txBody>
          <a:bodyPr wrap="none" anchor="b" anchorCtr="0"/>
          <a:p>
            <a:pPr algn="ctr"/>
            <a:r>
              <a:rPr lang="zh-CN" altLang="en-US" b="1" dirty="0">
                <a:solidFill>
                  <a:schemeClr val="bg1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银行存款收款凭证</a:t>
            </a:r>
            <a:endParaRPr lang="zh-CN" altLang="en-US" b="1" dirty="0">
              <a:solidFill>
                <a:schemeClr val="bg1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grpSp>
        <p:nvGrpSpPr>
          <p:cNvPr id="12314" name="Group 26"/>
          <p:cNvGrpSpPr/>
          <p:nvPr/>
        </p:nvGrpSpPr>
        <p:grpSpPr>
          <a:xfrm>
            <a:off x="4583113" y="4292600"/>
            <a:ext cx="931862" cy="534988"/>
            <a:chOff x="1746" y="2704"/>
            <a:chExt cx="768" cy="337"/>
          </a:xfrm>
        </p:grpSpPr>
        <p:sp>
          <p:nvSpPr>
            <p:cNvPr id="13338" name="Line 27"/>
            <p:cNvSpPr/>
            <p:nvPr/>
          </p:nvSpPr>
          <p:spPr>
            <a:xfrm flipH="1">
              <a:off x="1746" y="2704"/>
              <a:ext cx="768" cy="0"/>
            </a:xfrm>
            <a:prstGeom prst="line">
              <a:avLst/>
            </a:prstGeom>
            <a:ln w="28575" cap="flat" cmpd="sng">
              <a:solidFill>
                <a:srgbClr val="336699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3339" name="Line 28"/>
            <p:cNvSpPr/>
            <p:nvPr/>
          </p:nvSpPr>
          <p:spPr>
            <a:xfrm>
              <a:off x="2514" y="2896"/>
              <a:ext cx="0" cy="145"/>
            </a:xfrm>
            <a:prstGeom prst="line">
              <a:avLst/>
            </a:prstGeom>
            <a:ln w="28575" cap="flat" cmpd="sng">
              <a:solidFill>
                <a:srgbClr val="336699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3340" name="Line 29"/>
            <p:cNvSpPr/>
            <p:nvPr/>
          </p:nvSpPr>
          <p:spPr>
            <a:xfrm flipH="1">
              <a:off x="1746" y="3040"/>
              <a:ext cx="768" cy="0"/>
            </a:xfrm>
            <a:prstGeom prst="line">
              <a:avLst/>
            </a:prstGeom>
            <a:ln w="28575" cap="flat" cmpd="sng">
              <a:solidFill>
                <a:srgbClr val="336699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3341" name="Line 30"/>
            <p:cNvSpPr/>
            <p:nvPr/>
          </p:nvSpPr>
          <p:spPr>
            <a:xfrm>
              <a:off x="2514" y="2704"/>
              <a:ext cx="0" cy="192"/>
            </a:xfrm>
            <a:prstGeom prst="line">
              <a:avLst/>
            </a:prstGeom>
            <a:ln w="28575" cap="flat" cmpd="sng">
              <a:solidFill>
                <a:srgbClr val="336699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sp>
        <p:nvSpPr>
          <p:cNvPr id="12319" name="Line 31"/>
          <p:cNvSpPr/>
          <p:nvPr/>
        </p:nvSpPr>
        <p:spPr>
          <a:xfrm flipH="1">
            <a:off x="8889365" y="2291080"/>
            <a:ext cx="55245" cy="2222500"/>
          </a:xfrm>
          <a:prstGeom prst="line">
            <a:avLst/>
          </a:prstGeom>
          <a:ln w="28575" cap="flat" cmpd="sng">
            <a:solidFill>
              <a:srgbClr val="336699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320" name="Line 32"/>
          <p:cNvSpPr/>
          <p:nvPr/>
        </p:nvSpPr>
        <p:spPr>
          <a:xfrm flipH="1" flipV="1">
            <a:off x="5486400" y="4514215"/>
            <a:ext cx="3430270" cy="2540"/>
          </a:xfrm>
          <a:prstGeom prst="line">
            <a:avLst/>
          </a:prstGeom>
          <a:ln w="28575" cap="flat" cmpd="sng">
            <a:solidFill>
              <a:srgbClr val="336699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321" name="AutoShape 33"/>
          <p:cNvSpPr/>
          <p:nvPr/>
        </p:nvSpPr>
        <p:spPr>
          <a:xfrm>
            <a:off x="5180965" y="3446145"/>
            <a:ext cx="3600450" cy="1150938"/>
          </a:xfrm>
          <a:prstGeom prst="wedgeRectCallout">
            <a:avLst>
              <a:gd name="adj1" fmla="val -64375"/>
              <a:gd name="adj2" fmla="val 53310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2700000" scaled="1"/>
            <a:tileRect/>
          </a:gradFill>
          <a:ln w="31750" cap="flat" cmpd="sng">
            <a:solidFill>
              <a:srgbClr val="00808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p>
            <a:pPr eaLnBrk="0" hangingPunct="0"/>
            <a:r>
              <a:rPr lang="zh-CN" altLang="en-US" b="1" dirty="0">
                <a:solidFill>
                  <a:srgbClr val="FF00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存现</a:t>
            </a:r>
            <a:r>
              <a:rPr lang="zh-CN" altLang="en-US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业务编制现金付款凭证：</a:t>
            </a:r>
            <a:endParaRPr lang="zh-CN" altLang="en-US" b="1" dirty="0">
              <a:solidFill>
                <a:srgbClr val="021203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  <a:p>
            <a:pPr eaLnBrk="0" hangingPunct="0"/>
            <a:r>
              <a:rPr lang="zh-CN" altLang="en-US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借：银行存款</a:t>
            </a:r>
            <a:endParaRPr lang="zh-CN" altLang="en-US" b="1" dirty="0">
              <a:solidFill>
                <a:srgbClr val="021203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  <a:p>
            <a:pPr eaLnBrk="0" hangingPunct="0"/>
            <a:r>
              <a:rPr lang="zh-CN" altLang="en-US" b="1" dirty="0">
                <a:solidFill>
                  <a:srgbClr val="021203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     贷：库存现金</a:t>
            </a:r>
            <a:endParaRPr lang="zh-CN" altLang="en-US" b="1" dirty="0">
              <a:solidFill>
                <a:srgbClr val="021203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3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3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12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8" dur="5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52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5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2" dur="10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5" dur="1000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7" dur="10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10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8" dur="500"/>
                                        <p:tgtEl>
                                          <p:spTgt spid="12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"/>
                            </p:stCondLst>
                            <p:childTnLst>
                              <p:par>
                                <p:cTn id="8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82" dur="500"/>
                                        <p:tgtEl>
                                          <p:spTgt spid="12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000"/>
                            </p:stCondLst>
                            <p:childTnLst>
                              <p:par>
                                <p:cTn id="8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500"/>
                                        <p:tgtEl>
                                          <p:spTgt spid="12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5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2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000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2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23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23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2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5" dur="500"/>
                                        <p:tgtEl>
                                          <p:spTgt spid="123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1" dur="500"/>
                                        <p:tgtEl>
                                          <p:spTgt spid="12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500"/>
                            </p:stCondLst>
                            <p:childTnLst>
                              <p:par>
                                <p:cTn id="113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15" dur="500"/>
                                        <p:tgtEl>
                                          <p:spTgt spid="12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17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19" dur="500"/>
                                        <p:tgtEl>
                                          <p:spTgt spid="12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5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7" dur="1000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9" dur="10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000"/>
                            </p:stCondLst>
                            <p:childTnLst>
                              <p:par>
                                <p:cTn id="1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12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9" dur="500"/>
                                        <p:tgtEl>
                                          <p:spTgt spid="12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500"/>
                            </p:stCondLst>
                            <p:childTnLst>
                              <p:par>
                                <p:cTn id="141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43" dur="500"/>
                                        <p:tgtEl>
                                          <p:spTgt spid="12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000"/>
                            </p:stCondLst>
                            <p:childTnLst>
                              <p:par>
                                <p:cTn id="14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47" dur="500"/>
                                        <p:tgtEl>
                                          <p:spTgt spid="12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500"/>
                            </p:stCondLst>
                            <p:childTnLst>
                              <p:par>
                                <p:cTn id="1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12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  <p:bldP spid="12293" grpId="0" bldLvl="0" animBg="1"/>
      <p:bldP spid="12294" grpId="0"/>
      <p:bldP spid="12295" grpId="0" bldLvl="0" animBg="1"/>
      <p:bldP spid="12296" grpId="0"/>
      <p:bldP spid="12297" grpId="0" bldLvl="0" animBg="1"/>
      <p:bldP spid="12297" grpId="1" bldLvl="0" animBg="1"/>
      <p:bldP spid="12298" grpId="0" bldLvl="0" animBg="1"/>
      <p:bldP spid="12298" grpId="1" bldLvl="0" animBg="1"/>
      <p:bldP spid="12299" grpId="0" bldLvl="0" animBg="1"/>
      <p:bldP spid="12302" grpId="0" bldLvl="0" animBg="1"/>
      <p:bldP spid="12305" grpId="0" bldLvl="0" animBg="1"/>
      <p:bldP spid="12306" grpId="0" bldLvl="0" animBg="1"/>
      <p:bldP spid="12309" grpId="0" bldLvl="0" animBg="1"/>
      <p:bldP spid="12310" grpId="0" bldLvl="0" animBg="1"/>
      <p:bldP spid="12312" grpId="0" bldLvl="0" animBg="1"/>
      <p:bldP spid="12313" grpId="0" bldLvl="0" animBg="1"/>
      <p:bldP spid="12321" grpId="0" bldLvl="0" animBg="1"/>
      <p:bldP spid="12321" grpId="1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标题 2"/>
          <p:cNvSpPr/>
          <p:nvPr>
            <p:ph type="ctrTitle" idx="1"/>
            <p:custDataLst>
              <p:tags r:id="rId1"/>
            </p:custDataLst>
          </p:nvPr>
        </p:nvSpPr>
        <p:spPr>
          <a:xfrm>
            <a:off x="4799965" y="2997200"/>
            <a:ext cx="5927090" cy="836295"/>
          </a:xfrm>
        </p:spPr>
        <p:txBody>
          <a:bodyPr>
            <a:normAutofit/>
            <a:scene3d>
              <a:camera prst="orthographicFront"/>
              <a:lightRig rig="threePt" dir="t"/>
            </a:scene3d>
          </a:bodyPr>
          <a:p>
            <a:r>
              <a:rPr lang="zh-CN" altLang="en-US" sz="36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粗黑宋简体" panose="02000000000000000000" charset="-122"/>
                <a:ea typeface="方正大黑体_GBK" panose="02010600010101010101" charset="-122"/>
              </a:rPr>
              <a:t>日记账的登记方法</a:t>
            </a:r>
            <a:endParaRPr lang="zh-CN" altLang="en-US" sz="36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9" name="文本框 18"/>
          <p:cNvSpPr txBox="1"/>
          <p:nvPr>
            <p:custDataLst>
              <p:tags r:id="rId2"/>
            </p:custDataLst>
          </p:nvPr>
        </p:nvSpPr>
        <p:spPr>
          <a:xfrm>
            <a:off x="1991995" y="2300915"/>
            <a:ext cx="2356847" cy="2230121"/>
          </a:xfrm>
          <a:prstGeom prst="rect">
            <a:avLst/>
          </a:prstGeom>
          <a:noFill/>
        </p:spPr>
        <p:txBody>
          <a:bodyPr wrap="square" rtlCol="0" anchor="ctr" anchorCtr="1"/>
          <a:p>
            <a:pPr algn="r"/>
            <a:r>
              <a:rPr lang="en-US" altLang="zh-CN" sz="3200" b="1" dirty="0">
                <a:solidFill>
                  <a:schemeClr val="accent1"/>
                </a:solidFill>
                <a:latin typeface="方正粗黑宋简体" panose="02000000000000000000" charset="-122"/>
                <a:ea typeface="方正大黑体_GBK" panose="02010600010101010101" charset="-122"/>
                <a:cs typeface="汉仪粗简黑简" panose="00020600040101010101" charset="-122"/>
              </a:rPr>
              <a:t>02</a:t>
            </a:r>
            <a:endParaRPr lang="en-US" altLang="zh-CN" sz="3200" b="1" dirty="0">
              <a:solidFill>
                <a:schemeClr val="accent1"/>
              </a:solidFill>
              <a:latin typeface="方正粗黑宋简体" panose="02000000000000000000" charset="-122"/>
              <a:ea typeface="方正大黑体_GBK" panose="02010600010101010101" charset="-122"/>
              <a:cs typeface="汉仪粗简黑简" panose="00020600040101010101" charset="-122"/>
            </a:endParaRPr>
          </a:p>
        </p:txBody>
      </p:sp>
      <p:cxnSp>
        <p:nvCxnSpPr>
          <p:cNvPr id="20" name="直接连接符 19"/>
          <p:cNvCxnSpPr/>
          <p:nvPr>
            <p:custDataLst>
              <p:tags r:id="rId3"/>
            </p:custDataLst>
          </p:nvPr>
        </p:nvCxnSpPr>
        <p:spPr>
          <a:xfrm>
            <a:off x="4511459" y="3065528"/>
            <a:ext cx="0" cy="818869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4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452755"/>
            <a:ext cx="10972800" cy="5662930"/>
          </a:xfrm>
        </p:spPr>
        <p:txBody>
          <a:bodyPr/>
          <a:p>
            <a:pPr marL="0" marR="0" indent="0" algn="l" defTabSz="914400" rtl="0" eaLnBrk="0" fontAlgn="base" latinLnBrk="1" hangingPunct="0">
              <a:lnSpc>
                <a:spcPct val="150000"/>
              </a:lnSpc>
              <a:spcBef>
                <a:spcPct val="15000"/>
              </a:spcBef>
              <a:spcAft>
                <a:spcPct val="0"/>
              </a:spcAft>
              <a:buClr>
                <a:srgbClr val="66CCFF"/>
              </a:buClr>
              <a:buSzTx/>
              <a:buFont typeface="Wingdings" panose="05000000000000000000" pitchFamily="2" charset="2"/>
              <a:buNone/>
            </a:pPr>
            <a:r>
              <a:rPr kumimoji="0" lang="zh-CN" altLang="en-US" sz="2800" b="0" i="0" u="none" strike="noStrike" kern="0" cap="none" spc="0" normalizeH="0" baseline="0" noProof="1">
                <a:solidFill>
                  <a:schemeClr val="accent6"/>
                </a:solidFill>
                <a:latin typeface="方正粗黑宋简体" panose="02000000000000000000" charset="-122"/>
                <a:ea typeface="方正大黑体_GBK" panose="02010600010101010101" charset="-122"/>
                <a:cs typeface="方正大黑简体" panose="02000000000000000000" charset="-122"/>
              </a:rPr>
              <a:t>二、日记账的登记方法</a:t>
            </a:r>
            <a:endParaRPr kumimoji="0" lang="zh-CN" altLang="en-US" sz="2800" b="0" i="0" u="none" strike="noStrike" kern="0" cap="none" spc="0" normalizeH="0" baseline="0" noProof="1">
              <a:solidFill>
                <a:schemeClr val="accent6"/>
              </a:solidFill>
              <a:latin typeface="方正粗黑宋简体" panose="02000000000000000000" charset="-122"/>
              <a:ea typeface="方正大黑体_GBK" panose="02010600010101010101" charset="-122"/>
              <a:cs typeface="方正大黑简体" panose="02000000000000000000" charset="-122"/>
            </a:endParaRPr>
          </a:p>
          <a:p>
            <a:pPr marL="0" marR="0" indent="0" algn="l" defTabSz="914400" rtl="0" eaLnBrk="0" fontAlgn="base" latinLnBrk="1" hangingPunct="0">
              <a:lnSpc>
                <a:spcPct val="150000"/>
              </a:lnSpc>
              <a:spcBef>
                <a:spcPct val="15000"/>
              </a:spcBef>
              <a:spcAft>
                <a:spcPct val="0"/>
              </a:spcAft>
              <a:buClr>
                <a:srgbClr val="66CCFF"/>
              </a:buClr>
              <a:buSzTx/>
              <a:buFont typeface="Wingdings" panose="05000000000000000000" pitchFamily="2" charset="2"/>
              <a:buNone/>
            </a:pPr>
            <a:r>
              <a:rPr kumimoji="0" lang="en-US" altLang="zh-CN" sz="2200" b="0" i="0" u="none" strike="noStrike" kern="0" cap="none" spc="0" normalizeH="0" baseline="0" noProof="1">
                <a:solidFill>
                  <a:schemeClr val="accent6"/>
                </a:solidFill>
                <a:latin typeface="方正粗黑宋简体" panose="02000000000000000000" charset="-122"/>
                <a:ea typeface="方正大黑体_GBK" panose="02010600010101010101" charset="-122"/>
                <a:cs typeface="方正大黑简体" panose="02000000000000000000" charset="-122"/>
              </a:rPr>
              <a:t>      </a:t>
            </a:r>
            <a:r>
              <a:rPr kumimoji="0" lang="zh-CN" altLang="en-US" sz="2800" b="0" i="0" u="none" strike="noStrike" kern="0" cap="none" spc="0" normalizeH="0" baseline="0" noProof="1">
                <a:solidFill>
                  <a:schemeClr val="accent6"/>
                </a:solidFill>
                <a:latin typeface="方正粗黑宋简体" panose="02000000000000000000" charset="-122"/>
                <a:ea typeface="方正大黑体_GBK" panose="02010600010101010101" charset="-122"/>
                <a:cs typeface="方正大黑简体" panose="02000000000000000000" charset="-122"/>
              </a:rPr>
              <a:t>库存现金日记账根据审核后的</a:t>
            </a:r>
            <a:r>
              <a:rPr kumimoji="0" lang="zh-CN" altLang="en-US" sz="2800" b="0" i="0" u="none" strike="noStrike" kern="0" cap="none" spc="0" normalizeH="0" baseline="0" noProof="1">
                <a:solidFill>
                  <a:srgbClr val="FF0000"/>
                </a:solidFill>
                <a:latin typeface="方正粗黑宋简体" panose="02000000000000000000" charset="-122"/>
                <a:ea typeface="方正大黑体_GBK" panose="02010600010101010101" charset="-122"/>
                <a:cs typeface="方正大黑简体" panose="02000000000000000000" charset="-122"/>
              </a:rPr>
              <a:t>现金收款凭证</a:t>
            </a:r>
            <a:r>
              <a:rPr kumimoji="0" lang="zh-CN" altLang="en-US" sz="2800" b="0" i="0" u="none" strike="noStrike" kern="0" cap="none" spc="0" normalizeH="0" baseline="0" noProof="1">
                <a:solidFill>
                  <a:schemeClr val="accent6"/>
                </a:solidFill>
                <a:latin typeface="方正粗黑宋简体" panose="02000000000000000000" charset="-122"/>
                <a:ea typeface="方正大黑体_GBK" panose="02010600010101010101" charset="-122"/>
                <a:cs typeface="方正大黑简体" panose="02000000000000000000" charset="-122"/>
              </a:rPr>
              <a:t>、</a:t>
            </a:r>
            <a:r>
              <a:rPr kumimoji="0" lang="zh-CN" altLang="en-US" sz="2800" b="0" i="0" u="none" strike="noStrike" kern="0" cap="none" spc="0" normalizeH="0" baseline="0" noProof="1">
                <a:solidFill>
                  <a:srgbClr val="FF0000"/>
                </a:solidFill>
                <a:latin typeface="方正粗黑宋简体" panose="02000000000000000000" charset="-122"/>
                <a:ea typeface="方正大黑体_GBK" panose="02010600010101010101" charset="-122"/>
                <a:cs typeface="方正大黑简体" panose="02000000000000000000" charset="-122"/>
              </a:rPr>
              <a:t>现金付款凭证</a:t>
            </a:r>
            <a:r>
              <a:rPr kumimoji="0" lang="zh-CN" altLang="en-US" sz="2800" b="0" i="0" u="none" strike="noStrike" kern="0" cap="none" spc="0" normalizeH="0" baseline="0" noProof="1">
                <a:solidFill>
                  <a:schemeClr val="accent6"/>
                </a:solidFill>
                <a:latin typeface="方正粗黑宋简体" panose="02000000000000000000" charset="-122"/>
                <a:ea typeface="方正大黑体_GBK" panose="02010600010101010101" charset="-122"/>
                <a:cs typeface="方正大黑简体" panose="02000000000000000000" charset="-122"/>
              </a:rPr>
              <a:t>、</a:t>
            </a:r>
            <a:r>
              <a:rPr kumimoji="0" lang="zh-CN" altLang="en-US" sz="2800" b="0" i="0" u="none" strike="noStrike" kern="0" cap="none" spc="0" normalizeH="0" baseline="0" noProof="1">
                <a:solidFill>
                  <a:srgbClr val="FF0000"/>
                </a:solidFill>
                <a:latin typeface="方正粗黑宋简体" panose="02000000000000000000" charset="-122"/>
                <a:ea typeface="方正大黑体_GBK" panose="02010600010101010101" charset="-122"/>
                <a:cs typeface="方正大黑简体" panose="02000000000000000000" charset="-122"/>
              </a:rPr>
              <a:t>银行存款付款</a:t>
            </a:r>
            <a:r>
              <a:rPr kumimoji="0" lang="zh-CN" altLang="en-US" sz="2800" b="0" i="0" u="none" strike="noStrike" kern="0" cap="none" spc="0" normalizeH="0" baseline="0" noProof="1">
                <a:solidFill>
                  <a:schemeClr val="accent6"/>
                </a:solidFill>
                <a:latin typeface="方正粗黑宋简体" panose="02000000000000000000" charset="-122"/>
                <a:ea typeface="方正大黑体_GBK" panose="02010600010101010101" charset="-122"/>
                <a:cs typeface="方正大黑简体" panose="02000000000000000000" charset="-122"/>
              </a:rPr>
              <a:t>凭证序时、逐项记录库存现金的收款和付款业务。</a:t>
            </a:r>
            <a:endParaRPr kumimoji="0" lang="zh-CN" altLang="en-US" sz="2800" b="0" i="0" u="none" strike="noStrike" kern="0" cap="none" spc="0" normalizeH="0" baseline="0" noProof="1">
              <a:solidFill>
                <a:schemeClr val="accent6"/>
              </a:solidFill>
              <a:latin typeface="方正粗黑宋简体" panose="02000000000000000000" charset="-122"/>
              <a:ea typeface="方正大黑体_GBK" panose="02010600010101010101" charset="-122"/>
              <a:cs typeface="方正大黑简体" panose="02000000000000000000" charset="-122"/>
            </a:endParaRPr>
          </a:p>
          <a:p>
            <a:pPr marL="0" marR="0" indent="0" algn="l" defTabSz="914400" rtl="0" eaLnBrk="0" fontAlgn="base" latinLnBrk="1" hangingPunct="0">
              <a:lnSpc>
                <a:spcPct val="150000"/>
              </a:lnSpc>
              <a:spcBef>
                <a:spcPct val="15000"/>
              </a:spcBef>
              <a:spcAft>
                <a:spcPct val="0"/>
              </a:spcAft>
              <a:buClr>
                <a:srgbClr val="66CCFF"/>
              </a:buClr>
              <a:buSzTx/>
              <a:buFont typeface="Wingdings" panose="05000000000000000000" pitchFamily="2" charset="2"/>
              <a:buNone/>
            </a:pPr>
            <a:r>
              <a:rPr kumimoji="0" lang="zh-CN" altLang="en-US" sz="2800" b="0" i="0" u="none" strike="noStrike" kern="0" cap="none" spc="0" normalizeH="0" baseline="0" noProof="1">
                <a:solidFill>
                  <a:schemeClr val="accent6"/>
                </a:solidFill>
                <a:latin typeface="方正粗黑宋简体" panose="02000000000000000000" charset="-122"/>
                <a:ea typeface="方正大黑体_GBK" panose="02010600010101010101" charset="-122"/>
                <a:cs typeface="方正大黑简体" panose="02000000000000000000" charset="-122"/>
              </a:rPr>
              <a:t> </a:t>
            </a:r>
            <a:r>
              <a:rPr kumimoji="0" lang="en-US" altLang="zh-CN" sz="2800" b="0" i="0" u="none" strike="noStrike" kern="0" cap="none" spc="0" normalizeH="0" baseline="0" noProof="1">
                <a:solidFill>
                  <a:schemeClr val="accent6"/>
                </a:solidFill>
                <a:latin typeface="方正粗黑宋简体" panose="02000000000000000000" charset="-122"/>
                <a:ea typeface="方正大黑体_GBK" panose="02010600010101010101" charset="-122"/>
                <a:cs typeface="方正大黑简体" panose="02000000000000000000" charset="-122"/>
              </a:rPr>
              <a:t>    </a:t>
            </a:r>
            <a:r>
              <a:rPr kumimoji="0" lang="zh-CN" altLang="en-US" sz="2800" b="0" i="0" u="none" strike="noStrike" kern="0" cap="none" spc="0" normalizeH="0" baseline="0" noProof="1">
                <a:solidFill>
                  <a:schemeClr val="accent6"/>
                </a:solidFill>
                <a:latin typeface="方正粗黑宋简体" panose="02000000000000000000" charset="-122"/>
                <a:ea typeface="方正大黑体_GBK" panose="02010600010101010101" charset="-122"/>
                <a:cs typeface="方正大黑简体" panose="02000000000000000000" charset="-122"/>
              </a:rPr>
              <a:t>银行存款日记账根据审核后的</a:t>
            </a:r>
            <a:r>
              <a:rPr kumimoji="0" lang="zh-CN" altLang="en-US" sz="2800" b="0" i="0" u="none" strike="noStrike" kern="0" cap="none" spc="0" normalizeH="0" baseline="0" noProof="1">
                <a:solidFill>
                  <a:srgbClr val="FF0000"/>
                </a:solidFill>
                <a:latin typeface="方正粗黑宋简体" panose="02000000000000000000" charset="-122"/>
                <a:ea typeface="方正大黑体_GBK" panose="02010600010101010101" charset="-122"/>
                <a:cs typeface="方正大黑简体" panose="02000000000000000000" charset="-122"/>
              </a:rPr>
              <a:t>银行存款收款</a:t>
            </a:r>
            <a:r>
              <a:rPr kumimoji="0" lang="zh-CN" altLang="en-US" sz="2800" b="0" i="0" u="none" strike="noStrike" kern="0" cap="none" spc="0" normalizeH="0" baseline="0" noProof="1">
                <a:solidFill>
                  <a:schemeClr val="accent6"/>
                </a:solidFill>
                <a:latin typeface="方正粗黑宋简体" panose="02000000000000000000" charset="-122"/>
                <a:ea typeface="方正大黑体_GBK" panose="02010600010101010101" charset="-122"/>
                <a:cs typeface="方正大黑简体" panose="02000000000000000000" charset="-122"/>
              </a:rPr>
              <a:t>凭证、</a:t>
            </a:r>
            <a:r>
              <a:rPr kumimoji="0" lang="zh-CN" altLang="en-US" sz="2800" b="0" i="0" u="none" strike="noStrike" kern="0" cap="none" spc="0" normalizeH="0" baseline="0" noProof="1">
                <a:solidFill>
                  <a:srgbClr val="FF0000"/>
                </a:solidFill>
                <a:latin typeface="方正粗黑宋简体" panose="02000000000000000000" charset="-122"/>
                <a:ea typeface="方正大黑体_GBK" panose="02010600010101010101" charset="-122"/>
                <a:cs typeface="方正大黑简体" panose="02000000000000000000" charset="-122"/>
              </a:rPr>
              <a:t>银行存款付款</a:t>
            </a:r>
            <a:r>
              <a:rPr kumimoji="0" lang="zh-CN" altLang="en-US" sz="2800" b="0" i="0" u="none" strike="noStrike" kern="0" cap="none" spc="0" normalizeH="0" baseline="0" noProof="1">
                <a:solidFill>
                  <a:schemeClr val="accent6"/>
                </a:solidFill>
                <a:latin typeface="方正粗黑宋简体" panose="02000000000000000000" charset="-122"/>
                <a:ea typeface="方正大黑体_GBK" panose="02010600010101010101" charset="-122"/>
                <a:cs typeface="方正大黑简体" panose="02000000000000000000" charset="-122"/>
              </a:rPr>
              <a:t>凭证、</a:t>
            </a:r>
            <a:r>
              <a:rPr kumimoji="0" lang="zh-CN" altLang="en-US" sz="2800" b="0" i="0" u="none" strike="noStrike" kern="0" cap="none" spc="0" normalizeH="0" baseline="0" noProof="1">
                <a:solidFill>
                  <a:srgbClr val="FF0000"/>
                </a:solidFill>
                <a:latin typeface="方正粗黑宋简体" panose="02000000000000000000" charset="-122"/>
                <a:ea typeface="方正大黑体_GBK" panose="02010600010101010101" charset="-122"/>
                <a:cs typeface="方正大黑简体" panose="02000000000000000000" charset="-122"/>
              </a:rPr>
              <a:t>现金付款凭证</a:t>
            </a:r>
            <a:r>
              <a:rPr kumimoji="0" lang="zh-CN" altLang="en-US" sz="2800" b="0" i="0" u="none" strike="noStrike" kern="0" cap="none" spc="0" normalizeH="0" baseline="0" noProof="1">
                <a:solidFill>
                  <a:schemeClr val="accent6"/>
                </a:solidFill>
                <a:latin typeface="方正粗黑宋简体" panose="02000000000000000000" charset="-122"/>
                <a:ea typeface="方正大黑体_GBK" panose="02010600010101010101" charset="-122"/>
                <a:cs typeface="方正大黑简体" panose="02000000000000000000" charset="-122"/>
              </a:rPr>
              <a:t>序时、逐项记录银行存款的收款和付款业务。</a:t>
            </a:r>
            <a:endParaRPr kumimoji="0" lang="zh-CN" altLang="en-US" sz="2800" b="0" i="0" u="none" strike="noStrike" kern="0" cap="none" spc="0" normalizeH="0" baseline="0" noProof="1">
              <a:solidFill>
                <a:schemeClr val="accent6"/>
              </a:solidFill>
              <a:latin typeface="方正粗黑宋简体" panose="02000000000000000000" charset="-122"/>
              <a:ea typeface="方正大黑体_GBK" panose="02010600010101010101" charset="-122"/>
              <a:cs typeface="方正大黑简体" panose="02000000000000000000" charset="-122"/>
            </a:endParaRPr>
          </a:p>
          <a:p>
            <a:pPr marL="0" marR="0" indent="0" algn="l" defTabSz="914400" rtl="0" eaLnBrk="0" fontAlgn="base" latinLnBrk="1" hangingPunct="0">
              <a:lnSpc>
                <a:spcPct val="150000"/>
              </a:lnSpc>
              <a:spcBef>
                <a:spcPct val="15000"/>
              </a:spcBef>
              <a:spcAft>
                <a:spcPct val="0"/>
              </a:spcAft>
              <a:buClr>
                <a:srgbClr val="66CCFF"/>
              </a:buClr>
              <a:buSzTx/>
              <a:buFont typeface="Wingdings" panose="05000000000000000000" pitchFamily="2" charset="2"/>
              <a:buNone/>
            </a:pPr>
            <a:r>
              <a:rPr kumimoji="0" lang="en-US" altLang="zh-CN" sz="2800" b="0" i="0" u="none" strike="noStrike" kern="0" cap="none" spc="0" normalizeH="0" baseline="0" noProof="1">
                <a:solidFill>
                  <a:schemeClr val="accent6"/>
                </a:solidFill>
                <a:latin typeface="方正粗黑宋简体" panose="02000000000000000000" charset="-122"/>
                <a:ea typeface="方正大黑体_GBK" panose="02010600010101010101" charset="-122"/>
                <a:cs typeface="方正大黑简体" panose="02000000000000000000" charset="-122"/>
              </a:rPr>
              <a:t>     </a:t>
            </a:r>
            <a:r>
              <a:rPr kumimoji="0" lang="zh-CN" altLang="en-US" sz="2800" b="0" i="0" u="none" strike="noStrike" kern="0" cap="none" spc="0" normalizeH="0" baseline="0" noProof="1">
                <a:solidFill>
                  <a:schemeClr val="accent6"/>
                </a:solidFill>
                <a:latin typeface="方正粗黑宋简体" panose="02000000000000000000" charset="-122"/>
                <a:ea typeface="方正大黑体_GBK" panose="02010600010101010101" charset="-122"/>
                <a:cs typeface="方正大黑简体" panose="02000000000000000000" charset="-122"/>
              </a:rPr>
              <a:t>在企业采用通用记账凭证记账的情况下，按涉及库存现金收付业务的通用记账凭证登记库存现金日记账；按涉及银行存款增减业务的通用记账凭证登记银行存款日记账。</a:t>
            </a:r>
            <a:endParaRPr kumimoji="0" lang="zh-CN" altLang="en-US" sz="2800" b="0" i="0" u="none" strike="noStrike" kern="0" cap="none" spc="0" normalizeH="0" baseline="0" noProof="1">
              <a:solidFill>
                <a:schemeClr val="accent6"/>
              </a:solidFill>
              <a:latin typeface="方正粗黑宋简体" panose="02000000000000000000" charset="-122"/>
              <a:ea typeface="方正大黑体_GBK" panose="02010600010101010101" charset="-122"/>
              <a:cs typeface="方正大黑简体" panose="02000000000000000000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 vert="horz" wrap="square" lIns="91440" tIns="45720" rIns="91440" bIns="45720" numCol="1" anchor="t" anchorCtr="0" compatLnSpc="1"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fld id="{9A0DB2DC-4C9A-4742-B13C-FB6460FD3503}" type="slidenum">
              <a:rPr kumimoji="0" lang="en-US" altLang="zh-CN" sz="1050" b="0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  <a:cs typeface="+mn-cs"/>
              </a:rPr>
            </a:fld>
            <a:endParaRPr kumimoji="0" lang="en-US" altLang="zh-CN" sz="1050" b="0" i="0" u="none" strike="noStrike" kern="1200" cap="none" spc="0" normalizeH="0" baseline="0" noProof="1" dirty="0">
              <a:solidFill>
                <a:schemeClr val="tx1"/>
              </a:solidFill>
              <a:latin typeface="Times New Roman" panose="0202060305040502030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标题 2"/>
          <p:cNvSpPr/>
          <p:nvPr>
            <p:ph type="ctrTitle" idx="1"/>
            <p:custDataLst>
              <p:tags r:id="rId1"/>
            </p:custDataLst>
          </p:nvPr>
        </p:nvSpPr>
        <p:spPr>
          <a:xfrm>
            <a:off x="4799965" y="2997200"/>
            <a:ext cx="5927090" cy="836295"/>
          </a:xfrm>
        </p:spPr>
        <p:txBody>
          <a:bodyPr>
            <a:normAutofit/>
            <a:scene3d>
              <a:camera prst="orthographicFront"/>
              <a:lightRig rig="threePt" dir="t"/>
            </a:scene3d>
          </a:bodyPr>
          <a:p>
            <a:r>
              <a:rPr lang="zh-CN" altLang="en-US" sz="36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粗黑宋简体" panose="02000000000000000000" charset="-122"/>
                <a:ea typeface="方正大黑体_GBK" panose="02010600010101010101" charset="-122"/>
              </a:rPr>
              <a:t>日记账的登记训练</a:t>
            </a:r>
            <a:endParaRPr lang="zh-CN" altLang="en-US" sz="36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9" name="文本框 18"/>
          <p:cNvSpPr txBox="1"/>
          <p:nvPr>
            <p:custDataLst>
              <p:tags r:id="rId2"/>
            </p:custDataLst>
          </p:nvPr>
        </p:nvSpPr>
        <p:spPr>
          <a:xfrm>
            <a:off x="1991995" y="2300915"/>
            <a:ext cx="2356847" cy="2230121"/>
          </a:xfrm>
          <a:prstGeom prst="rect">
            <a:avLst/>
          </a:prstGeom>
          <a:noFill/>
        </p:spPr>
        <p:txBody>
          <a:bodyPr wrap="square" rtlCol="0" anchor="ctr" anchorCtr="1"/>
          <a:p>
            <a:pPr algn="r"/>
            <a:r>
              <a:rPr lang="en-US" altLang="zh-CN" sz="3200" b="1" dirty="0">
                <a:solidFill>
                  <a:schemeClr val="accent1"/>
                </a:solidFill>
                <a:latin typeface="方正粗黑宋简体" panose="02000000000000000000" charset="-122"/>
                <a:ea typeface="方正大黑体_GBK" panose="02010600010101010101" charset="-122"/>
                <a:cs typeface="汉仪粗简黑简" panose="00020600040101010101" charset="-122"/>
              </a:rPr>
              <a:t>03</a:t>
            </a:r>
            <a:endParaRPr lang="en-US" altLang="zh-CN" sz="3200" b="1" dirty="0">
              <a:solidFill>
                <a:schemeClr val="accent1"/>
              </a:solidFill>
              <a:latin typeface="方正粗黑宋简体" panose="02000000000000000000" charset="-122"/>
              <a:ea typeface="方正大黑体_GBK" panose="02010600010101010101" charset="-122"/>
              <a:cs typeface="汉仪粗简黑简" panose="00020600040101010101" charset="-122"/>
            </a:endParaRPr>
          </a:p>
        </p:txBody>
      </p:sp>
      <p:cxnSp>
        <p:nvCxnSpPr>
          <p:cNvPr id="20" name="直接连接符 19"/>
          <p:cNvCxnSpPr/>
          <p:nvPr>
            <p:custDataLst>
              <p:tags r:id="rId3"/>
            </p:custDataLst>
          </p:nvPr>
        </p:nvCxnSpPr>
        <p:spPr>
          <a:xfrm>
            <a:off x="4511459" y="3065528"/>
            <a:ext cx="0" cy="818869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4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Rectangle 2"/>
          <p:cNvSpPr>
            <a:spLocks noGrp="1"/>
          </p:cNvSpPr>
          <p:nvPr>
            <p:ph type="title"/>
          </p:nvPr>
        </p:nvSpPr>
        <p:spPr>
          <a:xfrm>
            <a:off x="768350" y="293053"/>
            <a:ext cx="3240088" cy="583565"/>
          </a:xfrm>
          <a:effectLst>
            <a:outerShdw dist="17961" dir="2699999" algn="ctr" rotWithShape="0">
              <a:schemeClr val="bg2"/>
            </a:outerShdw>
          </a:effectLst>
        </p:spPr>
        <p:txBody>
          <a:bodyPr vert="horz" wrap="square" lIns="91440" tIns="45720" rIns="91440" bIns="45720" anchor="b" anchorCtr="0">
            <a:spAutoFit/>
          </a:bodyPr>
          <a:p>
            <a:pPr eaLnBrk="1" hangingPunct="1"/>
            <a:r>
              <a:rPr lang="zh-CN" altLang="en-US" sz="3200" b="1" dirty="0">
                <a:solidFill>
                  <a:srgbClr val="000000"/>
                </a:solidFill>
                <a:ea typeface="方正大黑体_GBK" panose="02010600010101010101" charset="-122"/>
              </a:rPr>
              <a:t>案例实训</a:t>
            </a:r>
            <a:endParaRPr lang="zh-CN" altLang="en-US" sz="3200" b="1" dirty="0">
              <a:solidFill>
                <a:srgbClr val="000000"/>
              </a:solidFill>
              <a:ea typeface="方正大黑体_GBK" panose="02010600010101010101" charset="-122"/>
            </a:endParaRPr>
          </a:p>
        </p:txBody>
      </p:sp>
      <p:sp>
        <p:nvSpPr>
          <p:cNvPr id="14339" name="Rectangle 3"/>
          <p:cNvSpPr/>
          <p:nvPr/>
        </p:nvSpPr>
        <p:spPr>
          <a:xfrm>
            <a:off x="1866583" y="932815"/>
            <a:ext cx="2719705" cy="829945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p>
            <a:r>
              <a:rPr lang="zh-CN" altLang="en-US" sz="2400" b="1" dirty="0">
                <a:solidFill>
                  <a:schemeClr val="tx2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例：日记账的登记 </a:t>
            </a:r>
            <a:endParaRPr lang="zh-CN" altLang="en-US" sz="2400" b="1" dirty="0">
              <a:solidFill>
                <a:schemeClr val="tx2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  <a:p>
            <a:endParaRPr lang="zh-CN" altLang="en-US" sz="2400" b="1" dirty="0">
              <a:solidFill>
                <a:schemeClr val="tx2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4340" name="Text Box 4"/>
          <p:cNvSpPr txBox="1"/>
          <p:nvPr/>
        </p:nvSpPr>
        <p:spPr>
          <a:xfrm>
            <a:off x="1524000" y="2709863"/>
            <a:ext cx="2952750" cy="4603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登期初余额：</a:t>
            </a:r>
            <a:endParaRPr lang="zh-CN" altLang="en-US" sz="2400" b="1" dirty="0">
              <a:solidFill>
                <a:srgbClr val="FF00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4341" name="Rectangle 5"/>
          <p:cNvSpPr/>
          <p:nvPr/>
        </p:nvSpPr>
        <p:spPr>
          <a:xfrm>
            <a:off x="4476750" y="2871788"/>
            <a:ext cx="5616575" cy="46037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r>
              <a:rPr lang="zh-CN" altLang="en-US" sz="2400" b="1" dirty="0">
                <a:solidFill>
                  <a:schemeClr val="tx2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库 存 现 金 日 记 账</a:t>
            </a:r>
            <a:endParaRPr lang="zh-CN" altLang="en-US" sz="2400" b="1" dirty="0">
              <a:solidFill>
                <a:schemeClr val="tx2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graphicFrame>
        <p:nvGraphicFramePr>
          <p:cNvPr id="14342" name="Group 6"/>
          <p:cNvGraphicFramePr>
            <a:graphicFrameLocks noGrp="1"/>
          </p:cNvGraphicFramePr>
          <p:nvPr/>
        </p:nvGraphicFramePr>
        <p:xfrm>
          <a:off x="1569403" y="3429000"/>
          <a:ext cx="8919210" cy="1883410"/>
        </p:xfrm>
        <a:graphic>
          <a:graphicData uri="http://schemas.openxmlformats.org/drawingml/2006/table">
            <a:tbl>
              <a:tblPr/>
              <a:tblGrid>
                <a:gridCol w="762635"/>
                <a:gridCol w="668020"/>
                <a:gridCol w="1079500"/>
                <a:gridCol w="1440180"/>
                <a:gridCol w="936625"/>
                <a:gridCol w="1028065"/>
                <a:gridCol w="1059180"/>
                <a:gridCol w="504190"/>
                <a:gridCol w="1440815"/>
              </a:tblGrid>
              <a:tr h="43180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           </a:t>
                      </a:r>
                      <a:r>
                        <a:rPr lang="zh-CN" altLang="en-US" sz="2000" b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  <a:sym typeface="+mn-ea"/>
                        </a:rPr>
                        <a:t>年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  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 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凭 证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字 号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摘  要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对方科目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借 方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 （收入）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贷 方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（支出）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借或贷 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余 额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1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月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  <a:cs typeface="Times New Roman" panose="02020603050405020304" charset="0"/>
                        </a:rPr>
                        <a:t>日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  <a:cs typeface="Times New Roman" panose="02020603050405020304" charset="0"/>
                      </a:endParaRP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cPr/>
                </a:tc>
                <a:tc vMerge="1">
                  <a:tcPr/>
                </a:tc>
                <a:tc vMerge="1">
                  <a:tcPr/>
                </a:tc>
                <a:tc vMerge="1">
                  <a:tcPr/>
                </a:tc>
                <a:tc vMerge="1">
                  <a:tcPr/>
                </a:tc>
                <a:tc vMerge="1">
                  <a:tcPr/>
                </a:tc>
                <a:tc vMerge="1">
                  <a:tcPr/>
                </a:tc>
              </a:tr>
              <a:tr h="603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marT="45701" marB="4570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376" name="Rectangle 40"/>
          <p:cNvSpPr/>
          <p:nvPr/>
        </p:nvSpPr>
        <p:spPr>
          <a:xfrm>
            <a:off x="1639570" y="4559935"/>
            <a:ext cx="528955" cy="84328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noAutofit/>
          </a:bodyPr>
          <a:p>
            <a:r>
              <a:rPr lang="en-US" altLang="zh-CN" sz="24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3</a:t>
            </a:r>
            <a:endParaRPr lang="en-US" altLang="zh-CN" sz="24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4377" name="Rectangle 41"/>
          <p:cNvSpPr/>
          <p:nvPr/>
        </p:nvSpPr>
        <p:spPr>
          <a:xfrm>
            <a:off x="2445385" y="4560570"/>
            <a:ext cx="311150" cy="42164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noAutofit/>
          </a:bodyPr>
          <a:p>
            <a:pPr eaLnBrk="0" hangingPunct="0"/>
            <a:r>
              <a:rPr lang="en-US" altLang="zh-CN" sz="24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1</a:t>
            </a:r>
            <a:endParaRPr lang="en-US" altLang="zh-CN" sz="24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4378" name="Rectangle 42"/>
          <p:cNvSpPr/>
          <p:nvPr/>
        </p:nvSpPr>
        <p:spPr>
          <a:xfrm>
            <a:off x="1569720" y="3460115"/>
            <a:ext cx="876300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eaLnBrk="0" hangingPunct="0"/>
            <a:r>
              <a:rPr lang="en-US" altLang="zh-CN" sz="24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20*4</a:t>
            </a:r>
            <a:endParaRPr lang="en-US" altLang="zh-CN" sz="24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4379" name="Rectangle 43"/>
          <p:cNvSpPr/>
          <p:nvPr/>
        </p:nvSpPr>
        <p:spPr>
          <a:xfrm>
            <a:off x="4008438" y="4613910"/>
            <a:ext cx="2303462" cy="4603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sz="24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期初余额</a:t>
            </a:r>
            <a:endParaRPr lang="zh-CN" altLang="en-US" sz="24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4380" name="Rectangle 44"/>
          <p:cNvSpPr/>
          <p:nvPr/>
        </p:nvSpPr>
        <p:spPr>
          <a:xfrm>
            <a:off x="8472805" y="4613910"/>
            <a:ext cx="463550" cy="84645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noAutofit/>
          </a:bodyPr>
          <a:p>
            <a:pPr eaLnBrk="0" hangingPunct="0"/>
            <a:r>
              <a:rPr lang="zh-CN" altLang="en-US" sz="24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借</a:t>
            </a:r>
            <a:endParaRPr lang="zh-CN" altLang="en-US" sz="24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4381" name="Rectangle 45"/>
          <p:cNvSpPr/>
          <p:nvPr/>
        </p:nvSpPr>
        <p:spPr>
          <a:xfrm>
            <a:off x="9086215" y="4613910"/>
            <a:ext cx="1619250" cy="69278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noAutofit/>
          </a:bodyPr>
          <a:p>
            <a:r>
              <a:rPr lang="en-US" altLang="zh-CN" sz="2400" b="1" dirty="0">
                <a:solidFill>
                  <a:srgbClr val="0000FF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1600</a:t>
            </a:r>
            <a:endParaRPr lang="en-US" altLang="zh-CN" sz="2400" b="1" dirty="0">
              <a:solidFill>
                <a:srgbClr val="0000FF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4382" name="Rectangle 46"/>
          <p:cNvSpPr/>
          <p:nvPr/>
        </p:nvSpPr>
        <p:spPr>
          <a:xfrm>
            <a:off x="1369695" y="1391285"/>
            <a:ext cx="9420225" cy="119888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eaLnBrk="0" hangingPunct="0"/>
            <a:r>
              <a:rPr lang="en-US" altLang="zh-CN" sz="2400" b="1" dirty="0">
                <a:solidFill>
                  <a:schemeClr val="tx2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    20*4</a:t>
            </a:r>
            <a:r>
              <a:rPr lang="zh-CN" altLang="en-US" sz="2400" b="1" dirty="0">
                <a:solidFill>
                  <a:schemeClr val="tx2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年</a:t>
            </a:r>
            <a:r>
              <a:rPr lang="en-US" altLang="zh-CN" sz="2400" b="1" dirty="0">
                <a:solidFill>
                  <a:schemeClr val="tx2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3</a:t>
            </a:r>
            <a:r>
              <a:rPr lang="zh-CN" altLang="en-US" sz="2400" b="1" dirty="0">
                <a:solidFill>
                  <a:schemeClr val="tx2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月</a:t>
            </a:r>
            <a:r>
              <a:rPr lang="en-US" altLang="zh-CN" sz="2400" b="1" dirty="0">
                <a:solidFill>
                  <a:schemeClr val="tx2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1</a:t>
            </a:r>
            <a:r>
              <a:rPr lang="zh-CN" altLang="en-US" sz="2400" b="1" dirty="0">
                <a:solidFill>
                  <a:schemeClr val="tx2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日</a:t>
            </a:r>
            <a:r>
              <a:rPr lang="en-US" altLang="zh-CN" sz="2400" b="1" dirty="0">
                <a:solidFill>
                  <a:schemeClr val="tx2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,</a:t>
            </a:r>
            <a:r>
              <a:rPr lang="zh-CN" altLang="en-US" sz="2400" b="1" dirty="0">
                <a:solidFill>
                  <a:schemeClr val="tx2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某企业库存现金、银行存款账户的期初借方余额分别为</a:t>
            </a:r>
            <a:r>
              <a:rPr lang="en-US" altLang="zh-CN" sz="2400" b="1" dirty="0">
                <a:solidFill>
                  <a:schemeClr val="tx2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:</a:t>
            </a:r>
            <a:r>
              <a:rPr lang="zh-CN" altLang="en-US" sz="2400" b="1" dirty="0">
                <a:solidFill>
                  <a:schemeClr val="tx2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库存现金</a:t>
            </a:r>
            <a:r>
              <a:rPr lang="en-US" altLang="zh-CN" sz="2400" b="1" dirty="0">
                <a:solidFill>
                  <a:schemeClr val="tx2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1600</a:t>
            </a:r>
            <a:r>
              <a:rPr lang="zh-CN" altLang="en-US" sz="2400" b="1" dirty="0">
                <a:solidFill>
                  <a:schemeClr val="tx2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元</a:t>
            </a:r>
            <a:r>
              <a:rPr lang="en-US" altLang="zh-CN" sz="2400" b="1" dirty="0">
                <a:solidFill>
                  <a:schemeClr val="tx2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,</a:t>
            </a:r>
            <a:r>
              <a:rPr lang="zh-CN" altLang="en-US" sz="2400" b="1" dirty="0">
                <a:solidFill>
                  <a:schemeClr val="tx2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银行存款</a:t>
            </a:r>
            <a:r>
              <a:rPr lang="en-US" altLang="zh-CN" sz="2400" b="1" dirty="0">
                <a:solidFill>
                  <a:schemeClr val="tx2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85000</a:t>
            </a:r>
            <a:r>
              <a:rPr lang="zh-CN" altLang="en-US" sz="2400" b="1" dirty="0">
                <a:solidFill>
                  <a:schemeClr val="tx2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元。</a:t>
            </a:r>
            <a:r>
              <a:rPr lang="en-US" altLang="zh-CN" sz="2400" b="1" dirty="0">
                <a:solidFill>
                  <a:schemeClr val="tx2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3</a:t>
            </a:r>
            <a:r>
              <a:rPr lang="zh-CN" altLang="en-US" sz="2400" b="1" dirty="0">
                <a:solidFill>
                  <a:schemeClr val="tx2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月份发生的经济业务填制的记账凭证如表</a:t>
            </a:r>
            <a:r>
              <a:rPr lang="en-US" altLang="zh-CN" sz="2400" b="1" dirty="0">
                <a:solidFill>
                  <a:schemeClr val="tx2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6.1~</a:t>
            </a:r>
            <a:r>
              <a:rPr lang="zh-CN" altLang="en-US" sz="2400" b="1" dirty="0">
                <a:solidFill>
                  <a:schemeClr val="tx2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表</a:t>
            </a:r>
            <a:r>
              <a:rPr lang="en-US" altLang="zh-CN" sz="2400" b="1" dirty="0">
                <a:solidFill>
                  <a:schemeClr val="tx2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6.16</a:t>
            </a:r>
            <a:r>
              <a:rPr lang="zh-CN" altLang="en-US" sz="2400" b="1" dirty="0">
                <a:solidFill>
                  <a:schemeClr val="tx2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所示。</a:t>
            </a:r>
            <a:endParaRPr lang="zh-CN" altLang="en-US" sz="2400" b="1" dirty="0">
              <a:solidFill>
                <a:schemeClr val="tx2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0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4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4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4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4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4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4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bldLvl="0" animBg="1"/>
      <p:bldP spid="14339" grpId="0"/>
      <p:bldP spid="14340" grpId="0"/>
      <p:bldP spid="14341" grpId="0"/>
      <p:bldP spid="14376" grpId="0"/>
      <p:bldP spid="14377" grpId="0"/>
      <p:bldP spid="14378" grpId="0"/>
      <p:bldP spid="14379" grpId="0"/>
      <p:bldP spid="14380" grpId="0"/>
      <p:bldP spid="14381" grpId="0"/>
      <p:bldP spid="14382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a*1"/>
  <p:tag name="KSO_WM_UNIT_LAYERLEVEL" val="1"/>
  <p:tag name="KSO_WM_TAG_VERSION" val="3.0"/>
  <p:tag name="KSO_WM_BEAUTIFY_FLAG" val="#wm#"/>
  <p:tag name="KSO_WM_UNIT_ISCONTENTSTITLE" val="0"/>
  <p:tag name="KSO_WM_UNIT_ISNUMDGMTITLE" val="0"/>
  <p:tag name="KSO_WM_UNIT_PRESET_TEXT" val="单击此处编辑母版标题样式"/>
  <p:tag name="KSO_WM_UNIT_NOCLEAR" val="0"/>
  <p:tag name="KSO_WM_UNIT_VALUE" val="20"/>
  <p:tag name="KSO_WM_UNIT_TYPE" val="a"/>
  <p:tag name="KSO_WM_UNIT_INDEX" val="1"/>
  <p:tag name="KSO_WM_TEMPLATE_INDEX" val="40490157"/>
  <p:tag name="KSO_WM_TEMPLATE_CATEGORY" val="custom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100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3_1"/>
  <p:tag name="KSO_WM_UNIT_TYPE" val="l_h_a"/>
</p:tagLst>
</file>

<file path=ppt/tags/tag101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4_1"/>
  <p:tag name="KSO_WM_UNIT_SUBTYPE" val="d"/>
  <p:tag name="KSO_WM_UNIT_TYPE" val="l_h_i"/>
</p:tagLst>
</file>

<file path=ppt/tags/tag102.xml><?xml version="1.0" encoding="utf-8"?>
<p:tagLst xmlns:p="http://schemas.openxmlformats.org/presentationml/2006/main">
  <p:tag name="KSO_WM_FIGMA_DECORATION_INDEX" val="25"/>
  <p:tag name="$PH_EXT" val="2"/>
  <p:tag name="KSO_WM_BEAUTIFY_FLAG" val="#fgm#"/>
  <p:tag name="KSO_WM_DIAGRAM_GROUP_CODE" val="1"/>
  <p:tag name="KSO_WM_FIGMA_FLAG" val="#fgm#"/>
  <p:tag name="KSO_WM_UNIT_INDEX" val="1_4_2"/>
  <p:tag name="KSO_WM_UNIT_TYPE" val="l_h_i"/>
</p:tagLst>
</file>

<file path=ppt/tags/tag103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4_1"/>
  <p:tag name="KSO_WM_UNIT_TYPE" val="l_h_a"/>
</p:tagLst>
</file>

<file path=ppt/tags/tag104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5_1"/>
  <p:tag name="KSO_WM_UNIT_SUBTYPE" val="d"/>
  <p:tag name="KSO_WM_UNIT_TYPE" val="l_h_i"/>
</p:tagLst>
</file>

<file path=ppt/tags/tag105.xml><?xml version="1.0" encoding="utf-8"?>
<p:tagLst xmlns:p="http://schemas.openxmlformats.org/presentationml/2006/main">
  <p:tag name="KSO_WM_FIGMA_DECORATION_INDEX" val="25"/>
  <p:tag name="$PH_EXT" val="2"/>
  <p:tag name="KSO_WM_BEAUTIFY_FLAG" val="#fgm#"/>
  <p:tag name="KSO_WM_DIAGRAM_GROUP_CODE" val="1"/>
  <p:tag name="KSO_WM_FIGMA_FLAG" val="#fgm#"/>
  <p:tag name="KSO_WM_UNIT_INDEX" val="1_5_2"/>
  <p:tag name="KSO_WM_UNIT_TYPE" val="l_h_i"/>
</p:tagLst>
</file>

<file path=ppt/tags/tag106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5_1"/>
  <p:tag name="KSO_WM_UNIT_TYPE" val="l_h_a"/>
</p:tagLst>
</file>

<file path=ppt/tags/tag107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6_1"/>
  <p:tag name="KSO_WM_UNIT_SUBTYPE" val="d"/>
  <p:tag name="KSO_WM_UNIT_TYPE" val="l_h_i"/>
</p:tagLst>
</file>

<file path=ppt/tags/tag108.xml><?xml version="1.0" encoding="utf-8"?>
<p:tagLst xmlns:p="http://schemas.openxmlformats.org/presentationml/2006/main">
  <p:tag name="KSO_WM_FIGMA_DECORATION_INDEX" val="25"/>
  <p:tag name="$PH_EXT" val="2"/>
  <p:tag name="KSO_WM_BEAUTIFY_FLAG" val="#fgm#"/>
  <p:tag name="KSO_WM_DIAGRAM_GROUP_CODE" val="1"/>
  <p:tag name="KSO_WM_FIGMA_FLAG" val="#fgm#"/>
  <p:tag name="KSO_WM_UNIT_INDEX" val="1_6_2"/>
  <p:tag name="KSO_WM_UNIT_TYPE" val="l_h_i"/>
</p:tagLst>
</file>

<file path=ppt/tags/tag109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6_1"/>
  <p:tag name="KSO_WM_UNIT_TYPE" val="l_h_a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i*2"/>
  <p:tag name="KSO_WM_UNIT_LAYERLEVEL" val="1"/>
  <p:tag name="KSO_WM_TAG_VERSION" val="3.0"/>
  <p:tag name="KSO_WM_BEAUTIFY_FLAG" val="#wm#"/>
  <p:tag name="KSO_WM_UNIT_TYPE" val="i"/>
  <p:tag name="KSO_WM_UNIT_INDEX" val="2"/>
  <p:tag name="KSO_WM_UNIT_ISNUMDGMTITLE" val="0"/>
  <p:tag name="KSO_WM_UNIT_NOCLEAR" val="0"/>
  <p:tag name="KSO_WM_TEMPLATE_INDEX" val="40490157"/>
  <p:tag name="KSO_WM_TEMPLATE_CATEGORY" val="custom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113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a"/>
  <p:tag name="KSO_WM_LAYOUT_CHECK_HASH" val="e1822a92f146ad40872b24ca4105181d672b77b9"/>
  <p:tag name="KSO_WM_NEWLAYOUT_GROUP_ID" val="layout_2"/>
  <p:tag name="KSO_WM_NEWLAYOUT_ID" val="slide_cce2eb3a906a8f67"/>
</p:tagLst>
</file>

<file path=ppt/tags/tag114.xml><?xml version="1.0" encoding="utf-8"?>
<p:tagLst xmlns:p="http://schemas.openxmlformats.org/presentationml/2006/main">
  <p:tag name="KSO_WM_FIGMA_DECORATION_INDEX" val="18"/>
  <p:tag name="$PH_EXT" val="2"/>
  <p:tag name="KSO_WM_BEAUTIFY_FLAG" val="#fgm#"/>
  <p:tag name="KSO_WM_DIAGRAM_GROUP_CODE" val="1"/>
  <p:tag name="KSO_WM_FIGMA_FLAG" val="#fgm#"/>
  <p:tag name="KSO_WM_SHAPE_BGTYPE" val="lt2"/>
  <p:tag name="KSO_WM_SHAPE_BRIGHT_DATA" val="[{&quot;dk1&quot;:-60,&quot;dk2&quot;:-50,&quot;lt1&quot;:90,&quot;lt2&quot;:100},{&quot;dk1&quot;:-60,&quot;dk2&quot;:-50,&quot;lt1&quot;:90,&quot;lt2&quot;:100}]"/>
  <p:tag name="KSO_WM_SHAPE_UPDATE_BRIGHT" val="1"/>
  <p:tag name="KSO_WM_UNIT_INDEX" val="1_1_1"/>
  <p:tag name="KSO_WM_UNIT_TYPE" val="l_h_i"/>
</p:tagLst>
</file>

<file path=ppt/tags/tag115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d"/>
</p:tagLst>
</file>

<file path=ppt/tags/tag116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a"/>
</p:tagLst>
</file>

<file path=ppt/tags/tag117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f"/>
</p:tagLst>
</file>

<file path=ppt/tags/tag118.xml><?xml version="1.0" encoding="utf-8"?>
<p:tagLst xmlns:p="http://schemas.openxmlformats.org/presentationml/2006/main">
  <p:tag name="KSO_WM_FIGMA_DECORATION_INDEX" val="17"/>
  <p:tag name="$PH_EXT" val="2"/>
  <p:tag name="KSO_WM_BEAUTIFY_FLAG" val="#fgm#"/>
  <p:tag name="KSO_WM_DIAGRAM_GROUP_CODE" val="1"/>
  <p:tag name="KSO_WM_FIGMA_FLAG" val="#fgm#"/>
  <p:tag name="KSO_WM_UNIT_INDEX" val="1_2_1"/>
  <p:tag name="KSO_WM_UNIT_TYPE" val="l_h_i"/>
</p:tagLst>
</file>

<file path=ppt/tags/tag119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d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i*3"/>
  <p:tag name="KSO_WM_UNIT_LAYERLEVEL" val="1"/>
  <p:tag name="KSO_WM_TAG_VERSION" val="3.0"/>
  <p:tag name="KSO_WM_BEAUTIFY_FLAG" val="#wm#"/>
  <p:tag name="KSO_WM_UNIT_TYPE" val="i"/>
  <p:tag name="KSO_WM_UNIT_INDEX" val="3"/>
  <p:tag name="KSO_WM_UNIT_ISNUMDGMTITLE" val="0"/>
  <p:tag name="KSO_WM_UNIT_NOCLEAR" val="0"/>
  <p:tag name="KSO_WM_TEMPLATE_INDEX" val="40490157"/>
  <p:tag name="KSO_WM_TEMPLATE_CATEGORY" val="custom"/>
</p:tagLst>
</file>

<file path=ppt/tags/tag120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a"/>
</p:tagLst>
</file>

<file path=ppt/tags/tag121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f"/>
</p:tagLst>
</file>

<file path=ppt/tags/tag122.xml><?xml version="1.0" encoding="utf-8"?>
<p:tagLst xmlns:p="http://schemas.openxmlformats.org/presentationml/2006/main">
  <p:tag name="KSO_WM_FIGMA_DECORATION_INDEX" val="18"/>
  <p:tag name="$PH_EXT" val="2"/>
  <p:tag name="KSO_WM_BEAUTIFY_FLAG" val="#fgm#"/>
  <p:tag name="KSO_WM_DIAGRAM_GROUP_CODE" val="1"/>
  <p:tag name="KSO_WM_FIGMA_FLAG" val="#fgm#"/>
  <p:tag name="KSO_WM_SHAPE_BGTYPE" val="lt2"/>
  <p:tag name="KSO_WM_SHAPE_BRIGHT_DATA" val="[{&quot;dk1&quot;:-60,&quot;dk2&quot;:-50,&quot;lt1&quot;:90,&quot;lt2&quot;:100},{&quot;dk1&quot;:-60,&quot;dk2&quot;:-50,&quot;lt1&quot;:90,&quot;lt2&quot;:100}]"/>
  <p:tag name="KSO_WM_SHAPE_UPDATE_BRIGHT" val="1"/>
  <p:tag name="KSO_WM_UNIT_INDEX" val="1_3_1"/>
  <p:tag name="KSO_WM_UNIT_TYPE" val="l_h_i"/>
</p:tagLst>
</file>

<file path=ppt/tags/tag123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3_1"/>
  <p:tag name="KSO_WM_UNIT_TYPE" val="l_h_d"/>
</p:tagLst>
</file>

<file path=ppt/tags/tag124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3_1"/>
  <p:tag name="KSO_WM_UNIT_TYPE" val="l_h_a"/>
</p:tagLst>
</file>

<file path=ppt/tags/tag125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3_1"/>
  <p:tag name="KSO_WM_UNIT_TYPE" val="l_h_f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129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a"/>
  <p:tag name="KSO_WM_LAYOUT_CHECK_HASH" val="679c70ed992120f56c92ea27e4f1290dba3adda8"/>
  <p:tag name="KSO_WM_NEWLAYOUT_GROUP_ID" val="layout_27"/>
  <p:tag name="KSO_WM_NEWLAYOUT_ID" val="slide_0c7050319d09d38c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a*1"/>
  <p:tag name="KSO_WM_UNIT_LAYERLEVEL" val="1"/>
  <p:tag name="KSO_WM_TAG_VERSION" val="3.0"/>
  <p:tag name="KSO_WM_BEAUTIFY_FLAG" val="#wm#"/>
  <p:tag name="KSO_WM_UNIT_ISCONTENTSTITLE" val="0"/>
  <p:tag name="KSO_WM_UNIT_ISNUMDGMTITLE" val="0"/>
  <p:tag name="KSO_WM_UNIT_PRESET_TEXT" val="单击此处编辑母版标题样式"/>
  <p:tag name="KSO_WM_UNIT_NOCLEAR" val="0"/>
  <p:tag name="KSO_WM_UNIT_VALUE" val="20"/>
  <p:tag name="KSO_WM_UNIT_TYPE" val="a"/>
  <p:tag name="KSO_WM_UNIT_INDEX" val="1"/>
  <p:tag name="KSO_WM_TEMPLATE_INDEX" val="40490157"/>
  <p:tag name="KSO_WM_TEMPLATE_CATEGORY" val="custom"/>
</p:tagLst>
</file>

<file path=ppt/tags/tag130.xml><?xml version="1.0" encoding="utf-8"?>
<p:tagLst xmlns:p="http://schemas.openxmlformats.org/presentationml/2006/main">
  <p:tag name="KSO_WM_FIGMA_DECORATION_INDEX" val="14"/>
  <p:tag name="$PH_EXT" val="2"/>
  <p:tag name="KSO_WM_BEAUTIFY_FLAG" val="#fgm#"/>
  <p:tag name="KSO_WM_DIAGRAM_GROUP_CODE" val="1"/>
  <p:tag name="KSO_WM_FIGMA_FLAG" val="#fgm#"/>
  <p:tag name="KSO_WM_UNIT_INDEX" val="1_1_1"/>
  <p:tag name="KSO_WM_UNIT_TYPE" val="l_h_i"/>
</p:tagLst>
</file>

<file path=ppt/tags/tag131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2"/>
  <p:tag name="KSO_WM_UNIT_SUBTYPE" val="d"/>
  <p:tag name="KSO_WM_UNIT_TYPE" val="l_h_i"/>
</p:tagLst>
</file>

<file path=ppt/tags/tag132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a"/>
</p:tagLst>
</file>

<file path=ppt/tags/tag133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f"/>
</p:tagLst>
</file>

<file path=ppt/tags/tag134.xml><?xml version="1.0" encoding="utf-8"?>
<p:tagLst xmlns:p="http://schemas.openxmlformats.org/presentationml/2006/main">
  <p:tag name="KSO_WM_FIGMA_DECORATION_INDEX" val="14"/>
  <p:tag name="$PH_EXT" val="2"/>
  <p:tag name="KSO_WM_BEAUTIFY_FLAG" val="#fgm#"/>
  <p:tag name="KSO_WM_DIAGRAM_GROUP_CODE" val="1"/>
  <p:tag name="KSO_WM_FIGMA_FLAG" val="#fgm#"/>
  <p:tag name="KSO_WM_UNIT_INDEX" val="1_2_1"/>
  <p:tag name="KSO_WM_UNIT_TYPE" val="l_h_i"/>
</p:tagLst>
</file>

<file path=ppt/tags/tag135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2"/>
  <p:tag name="KSO_WM_UNIT_SUBTYPE" val="d"/>
  <p:tag name="KSO_WM_UNIT_TYPE" val="l_h_i"/>
</p:tagLst>
</file>

<file path=ppt/tags/tag136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a"/>
</p:tagLst>
</file>

<file path=ppt/tags/tag137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f"/>
</p:tagLst>
</file>

<file path=ppt/tags/tag138.xml><?xml version="1.0" encoding="utf-8"?>
<p:tagLst xmlns:p="http://schemas.openxmlformats.org/presentationml/2006/main">
  <p:tag name="KSO_WM_FIGMA_DECORATION_INDEX" val="14"/>
  <p:tag name="$PH_EXT" val="2"/>
  <p:tag name="KSO_WM_BEAUTIFY_FLAG" val="#fgm#"/>
  <p:tag name="KSO_WM_DIAGRAM_GROUP_CODE" val="1"/>
  <p:tag name="KSO_WM_FIGMA_FLAG" val="#fgm#"/>
  <p:tag name="KSO_WM_UNIT_INDEX" val="1_3_1"/>
  <p:tag name="KSO_WM_UNIT_TYPE" val="l_h_i"/>
</p:tagLst>
</file>

<file path=ppt/tags/tag139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3_2"/>
  <p:tag name="KSO_WM_UNIT_SUBTYPE" val="d"/>
  <p:tag name="KSO_WM_UNIT_TYPE" val="l_h_i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f*1"/>
  <p:tag name="KSO_WM_UNIT_LAYERLEVEL" val="1"/>
  <p:tag name="KSO_WM_TAG_VERSION" val="3.0"/>
  <p:tag name="KSO_WM_BEAUTIFY_FLAG" val="#wm#"/>
  <p:tag name="KSO_WM_UNIT_SUBTYPE" val="a"/>
  <p:tag name="KSO_WM_UNIT_PRESET_TEXT" val="单击此处编辑母版文本样式&#10;二级&#10;三级&#10;四级&#10;五级"/>
  <p:tag name="KSO_WM_UNIT_NOCLEAR" val="0"/>
  <p:tag name="KSO_WM_UNIT_TYPE" val="f"/>
  <p:tag name="KSO_WM_UNIT_INDEX" val="1"/>
  <p:tag name="KSO_WM_UNIT_ISNUMDGMTITLE" val="0"/>
  <p:tag name="KSO_WM_TEMPLATE_INDEX" val="40490157"/>
  <p:tag name="KSO_WM_TEMPLATE_CATEGORY" val="custom"/>
</p:tagLst>
</file>

<file path=ppt/tags/tag140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3_1"/>
  <p:tag name="KSO_WM_UNIT_TYPE" val="l_h_a"/>
</p:tagLst>
</file>

<file path=ppt/tags/tag141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3_1"/>
  <p:tag name="KSO_WM_UNIT_TYPE" val="l_h_f"/>
</p:tagLst>
</file>

<file path=ppt/tags/tag1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1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1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145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a"/>
  <p:tag name="KSO_WM_LAYOUT_CHECK_HASH" val="4be266103e8c78d9f6b98d933275760cd67b7417"/>
  <p:tag name="KSO_WM_NEWLAYOUT_GROUP_ID" val="layout_6"/>
  <p:tag name="KSO_WM_NEWLAYOUT_ID" val="slide_0b60da66fb947fdd"/>
</p:tagLst>
</file>

<file path=ppt/tags/tag146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d"/>
</p:tagLst>
</file>

<file path=ppt/tags/tag147.xml><?xml version="1.0" encoding="utf-8"?>
<p:tagLst xmlns:p="http://schemas.openxmlformats.org/presentationml/2006/main">
  <p:tag name="KSO_WM_FIGMA_DECORATION_INDEX" val="19"/>
  <p:tag name="$PH_EXT" val="2"/>
  <p:tag name="KSO_WM_BEAUTIFY_FLAG" val="#fgm#"/>
  <p:tag name="KSO_WM_DIAGRAM_GROUP_CODE" val="1"/>
  <p:tag name="KSO_WM_FIGMA_FLAG" val="#fgm#"/>
  <p:tag name="KSO_WM_UNIT_INDEX" val="1_1_1"/>
  <p:tag name="KSO_WM_UNIT_TYPE" val="l_h_i"/>
</p:tagLst>
</file>

<file path=ppt/tags/tag148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a"/>
</p:tagLst>
</file>

<file path=ppt/tags/tag149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f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f*2"/>
  <p:tag name="KSO_WM_UNIT_LAYERLEVEL" val="1"/>
  <p:tag name="KSO_WM_TAG_VERSION" val="3.0"/>
  <p:tag name="KSO_WM_BEAUTIFY_FLAG" val="#wm#"/>
  <p:tag name="KSO_WM_UNIT_SUBTYPE" val="a"/>
  <p:tag name="KSO_WM_UNIT_PRESET_TEXT" val="单击此处编辑母版文本样式&#10;二级&#10;三级&#10;四级&#10;五级"/>
  <p:tag name="KSO_WM_UNIT_NOCLEAR" val="0"/>
  <p:tag name="KSO_WM_UNIT_TYPE" val="f"/>
  <p:tag name="KSO_WM_UNIT_INDEX" val="2"/>
  <p:tag name="KSO_WM_UNIT_ISNUMDGMTITLE" val="0"/>
  <p:tag name="KSO_WM_TEMPLATE_INDEX" val="40490157"/>
  <p:tag name="KSO_WM_TEMPLATE_CATEGORY" val="custom"/>
</p:tagLst>
</file>

<file path=ppt/tags/tag150.xml><?xml version="1.0" encoding="utf-8"?>
<p:tagLst xmlns:p="http://schemas.openxmlformats.org/presentationml/2006/main">
  <p:tag name="KSO_WM_FIGMA_DECORATION_INDEX" val="19"/>
  <p:tag name="$PH_EXT" val="2"/>
  <p:tag name="KSO_WM_BEAUTIFY_FLAG" val="#fgm#"/>
  <p:tag name="KSO_WM_DIAGRAM_GROUP_CODE" val="1"/>
  <p:tag name="KSO_WM_FIGMA_FLAG" val="#fgm#"/>
  <p:tag name="KSO_WM_UNIT_INDEX" val="1_2_1"/>
  <p:tag name="KSO_WM_UNIT_TYPE" val="l_h_i"/>
</p:tagLst>
</file>

<file path=ppt/tags/tag151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a"/>
</p:tagLst>
</file>

<file path=ppt/tags/tag152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f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156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a"/>
  <p:tag name="KSO_WM_LAYOUT_CHECK_HASH" val="4c4a0c3022eade34760d7b88ad8298b3161600b1"/>
  <p:tag name="KSO_WM_NEWLAYOUT_GROUP_ID" val="layout_30"/>
  <p:tag name="KSO_WM_NEWLAYOUT_ID" val="slide_97e71a9c1fd50a82"/>
</p:tagLst>
</file>

<file path=ppt/tags/tag157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d"/>
</p:tagLst>
</file>

<file path=ppt/tags/tag158.xml><?xml version="1.0" encoding="utf-8"?>
<p:tagLst xmlns:p="http://schemas.openxmlformats.org/presentationml/2006/main">
  <p:tag name="KSO_WM_FIGMA_DECORATION_INDEX" val="19"/>
  <p:tag name="$PH_EXT" val="2"/>
  <p:tag name="KSO_WM_BEAUTIFY_FLAG" val="#fgm#"/>
  <p:tag name="KSO_WM_DIAGRAM_GROUP_CODE" val="1"/>
  <p:tag name="KSO_WM_FIGMA_FLAG" val="#fgm#"/>
  <p:tag name="KSO_WM_UNIT_INDEX" val="1_1_1"/>
  <p:tag name="KSO_WM_UNIT_TYPE" val="l_h_i"/>
</p:tagLst>
</file>

<file path=ppt/tags/tag159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a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160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f"/>
</p:tagLst>
</file>

<file path=ppt/tags/tag161.xml><?xml version="1.0" encoding="utf-8"?>
<p:tagLst xmlns:p="http://schemas.openxmlformats.org/presentationml/2006/main">
  <p:tag name="KSO_WM_FIGMA_DECORATION_INDEX" val="19"/>
  <p:tag name="$PH_EXT" val="2"/>
  <p:tag name="KSO_WM_BEAUTIFY_FLAG" val="#fgm#"/>
  <p:tag name="KSO_WM_DIAGRAM_GROUP_CODE" val="1"/>
  <p:tag name="KSO_WM_FIGMA_FLAG" val="#fgm#"/>
  <p:tag name="KSO_WM_UNIT_INDEX" val="1_2_1"/>
  <p:tag name="KSO_WM_UNIT_TYPE" val="l_h_i"/>
</p:tagLst>
</file>

<file path=ppt/tags/tag162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a"/>
</p:tagLst>
</file>

<file path=ppt/tags/tag163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f"/>
</p:tagLst>
</file>

<file path=ppt/tags/tag164.xml><?xml version="1.0" encoding="utf-8"?>
<p:tagLst xmlns:p="http://schemas.openxmlformats.org/presentationml/2006/main">
  <p:tag name="KSO_WM_FIGMA_DECORATION_INDEX" val="19"/>
  <p:tag name="$PH_EXT" val="2"/>
  <p:tag name="KSO_WM_BEAUTIFY_FLAG" val="#fgm#"/>
  <p:tag name="KSO_WM_DIAGRAM_GROUP_CODE" val="1"/>
  <p:tag name="KSO_WM_FIGMA_FLAG" val="#fgm#"/>
  <p:tag name="KSO_WM_UNIT_INDEX" val="1_3_1"/>
  <p:tag name="KSO_WM_UNIT_TYPE" val="l_h_i"/>
</p:tagLst>
</file>

<file path=ppt/tags/tag165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3_1"/>
  <p:tag name="KSO_WM_UNIT_TYPE" val="l_h_a"/>
</p:tagLst>
</file>

<file path=ppt/tags/tag166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3_1"/>
  <p:tag name="KSO_WM_UNIT_TYPE" val="l_h_f"/>
</p:tagLst>
</file>

<file path=ppt/tags/tag1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1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170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a"/>
  <p:tag name="KSO_WM_LAYOUT_CHECK_HASH" val="eed48ddedaed4f157901b94a3940930712430667"/>
  <p:tag name="KSO_WM_NEWLAYOUT_GROUP_ID" val="layout_60"/>
  <p:tag name="KSO_WM_NEWLAYOUT_ID" val="slide_92e718e35737f8af"/>
</p:tagLst>
</file>

<file path=ppt/tags/tag171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d"/>
</p:tagLst>
</file>

<file path=ppt/tags/tag172.xml><?xml version="1.0" encoding="utf-8"?>
<p:tagLst xmlns:p="http://schemas.openxmlformats.org/presentationml/2006/main">
  <p:tag name="KSO_WM_FIGMA_DECORATION_INDEX" val="18_contentModel"/>
  <p:tag name="$PH_EXT" val="2"/>
  <p:tag name="KSO_WM_BEAUTIFY_FLAG" val="#fgm#"/>
  <p:tag name="KSO_WM_FIGMA_FLAG" val="#fgm#"/>
  <p:tag name="KSO_WM_SHAPE_BGTYPE" val="lt2"/>
  <p:tag name="KSO_WM_SHAPE_BRIGHT_DATA" val="[{&quot;dk1&quot;:-60,&quot;dk2&quot;:-50,&quot;lt1&quot;:90,&quot;lt2&quot;:100},{&quot;dk1&quot;:-60,&quot;dk2&quot;:-50,&quot;lt1&quot;:90,&quot;lt2&quot;:100}]"/>
  <p:tag name="KSO_WM_SHAPE_UPDATE_BRIGHT" val="1"/>
  <p:tag name="KSO_WM_UNIT_INDEX" val="1_1"/>
  <p:tag name="KSO_WM_UNIT_TYPE" val="l_i"/>
</p:tagLst>
</file>

<file path=ppt/tags/tag173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a"/>
</p:tagLst>
</file>

<file path=ppt/tags/tag174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f"/>
</p:tagLst>
</file>

<file path=ppt/tags/tag175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a"/>
</p:tagLst>
</file>

<file path=ppt/tags/tag176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f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180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a"/>
  <p:tag name="KSO_WM_LAYOUT_CHECK_HASH" val="5d3fb6b4f588b200df9e028b2383f7363962dc02"/>
  <p:tag name="KSO_WM_NEWLAYOUT_GROUP_ID" val="layout_61"/>
  <p:tag name="KSO_WM_NEWLAYOUT_ID" val="slide_1c94fcf67f417551"/>
</p:tagLst>
</file>

<file path=ppt/tags/tag181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d"/>
</p:tagLst>
</file>

<file path=ppt/tags/tag182.xml><?xml version="1.0" encoding="utf-8"?>
<p:tagLst xmlns:p="http://schemas.openxmlformats.org/presentationml/2006/main">
  <p:tag name="KSO_WM_FIGMA_DECORATION_INDEX" val="17_contentModel"/>
  <p:tag name="$PH_EXT" val="2"/>
  <p:tag name="KSO_WM_BEAUTIFY_FLAG" val="#fgm#"/>
  <p:tag name="KSO_WM_FIGMA_FLAG" val="#fgm#"/>
  <p:tag name="KSO_WM_UNIT_INDEX" val="1_1"/>
  <p:tag name="KSO_WM_UNIT_TYPE" val="l_i"/>
</p:tagLst>
</file>

<file path=ppt/tags/tag183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a"/>
</p:tagLst>
</file>

<file path=ppt/tags/tag184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f"/>
</p:tagLst>
</file>

<file path=ppt/tags/tag185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a"/>
</p:tagLst>
</file>

<file path=ppt/tags/tag186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f"/>
</p:tagLst>
</file>

<file path=ppt/tags/tag1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1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1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h_a*1_1"/>
  <p:tag name="KSO_WM_UNIT_LAYERLEVEL" val="1_1"/>
  <p:tag name="KSO_WM_TAG_VERSION" val="3.0"/>
  <p:tag name="KSO_WM_BEAUTIFY_FLAG" val="#wm#"/>
  <p:tag name="KSO_WM_UNIT_PRESET_TEXT" val="单击此处编辑母版文本样式"/>
  <p:tag name="KSO_WM_UNIT_NOCLEAR" val="0"/>
  <p:tag name="KSO_WM_UNIT_TYPE" val="h_a"/>
  <p:tag name="KSO_WM_UNIT_INDEX" val="1_1"/>
  <p:tag name="KSO_WM_UNIT_ISCONTENTSTITLE" val="0"/>
  <p:tag name="KSO_WM_UNIT_ISNUMDGMTITLE" val="0"/>
  <p:tag name="KSO_WM_UNIT_VALUE" val="19"/>
  <p:tag name="KSO_WM_TEMPLATE_INDEX" val="40490157"/>
  <p:tag name="KSO_WM_TEMPLATE_CATEGORY" val="custom"/>
</p:tagLst>
</file>

<file path=ppt/tags/tag190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a"/>
  <p:tag name="KSO_WM_LAYOUT_CHECK_HASH" val="9dd49564b823ac0f4deb51c40f964c74252f5e12"/>
  <p:tag name="KSO_WM_NEWLAYOUT_GROUP_ID" val="layout_59"/>
  <p:tag name="KSO_WM_NEWLAYOUT_ID" val="slide_20c1f52a92422207"/>
</p:tagLst>
</file>

<file path=ppt/tags/tag191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d"/>
</p:tagLst>
</file>

<file path=ppt/tags/tag192.xml><?xml version="1.0" encoding="utf-8"?>
<p:tagLst xmlns:p="http://schemas.openxmlformats.org/presentationml/2006/main">
  <p:tag name="KSO_WM_FIGMA_DECORATION_INDEX" val="19"/>
  <p:tag name="$PH_EXT" val="2"/>
  <p:tag name="KSO_WM_BEAUTIFY_FLAG" val="#fgm#"/>
  <p:tag name="KSO_WM_DIAGRAM_GROUP_CODE" val="1"/>
  <p:tag name="KSO_WM_FIGMA_FLAG" val="#fgm#"/>
  <p:tag name="KSO_WM_UNIT_INDEX" val="1_1_1"/>
  <p:tag name="KSO_WM_UNIT_TYPE" val="l_h_i"/>
</p:tagLst>
</file>

<file path=ppt/tags/tag193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a"/>
</p:tagLst>
</file>

<file path=ppt/tags/tag194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f"/>
</p:tagLst>
</file>

<file path=ppt/tags/tag195.xml><?xml version="1.0" encoding="utf-8"?>
<p:tagLst xmlns:p="http://schemas.openxmlformats.org/presentationml/2006/main">
  <p:tag name="KSO_WM_FIGMA_DECORATION_INDEX" val="19"/>
  <p:tag name="$PH_EXT" val="2"/>
  <p:tag name="KSO_WM_BEAUTIFY_FLAG" val="#fgm#"/>
  <p:tag name="KSO_WM_DIAGRAM_GROUP_CODE" val="1"/>
  <p:tag name="KSO_WM_FIGMA_FLAG" val="#fgm#"/>
  <p:tag name="KSO_WM_UNIT_INDEX" val="1_2_1"/>
  <p:tag name="KSO_WM_UNIT_TYPE" val="l_h_i"/>
</p:tagLst>
</file>

<file path=ppt/tags/tag196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a"/>
</p:tagLst>
</file>

<file path=ppt/tags/tag197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f"/>
</p:tagLst>
</file>

<file path=ppt/tags/tag198.xml><?xml version="1.0" encoding="utf-8"?>
<p:tagLst xmlns:p="http://schemas.openxmlformats.org/presentationml/2006/main">
  <p:tag name="KSO_WM_FIGMA_DECORATION_INDEX" val="19"/>
  <p:tag name="$PH_EXT" val="2"/>
  <p:tag name="KSO_WM_BEAUTIFY_FLAG" val="#fgm#"/>
  <p:tag name="KSO_WM_DIAGRAM_GROUP_CODE" val="1"/>
  <p:tag name="KSO_WM_FIGMA_FLAG" val="#fgm#"/>
  <p:tag name="KSO_WM_UNIT_INDEX" val="1_3_1"/>
  <p:tag name="KSO_WM_UNIT_TYPE" val="l_h_i"/>
</p:tagLst>
</file>

<file path=ppt/tags/tag199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3_1"/>
  <p:tag name="KSO_WM_UNIT_TYPE" val="l_h_a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f*1"/>
  <p:tag name="KSO_WM_UNIT_LAYERLEVEL" val="1"/>
  <p:tag name="KSO_WM_TAG_VERSION" val="3.0"/>
  <p:tag name="KSO_WM_BEAUTIFY_FLAG" val="#wm#"/>
  <p:tag name="KSO_WM_UNIT_SUBTYPE" val="a"/>
  <p:tag name="KSO_WM_UNIT_PRESET_TEXT" val="单击此处编辑母版文本样式&#10;二级&#10;三级&#10;四级&#10;五级"/>
  <p:tag name="KSO_WM_UNIT_NOCLEAR" val="0"/>
  <p:tag name="KSO_WM_UNIT_VALUE" val="330"/>
  <p:tag name="KSO_WM_UNIT_TYPE" val="f"/>
  <p:tag name="KSO_WM_UNIT_INDEX" val="1"/>
  <p:tag name="KSO_WM_UNIT_ISNUMDGMTITLE" val="0"/>
  <p:tag name="KSO_WM_TEMPLATE_INDEX" val="40490157"/>
  <p:tag name="KSO_WM_TEMPLATE_CATEGORY" val="custom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h_f*1_1"/>
  <p:tag name="KSO_WM_UNIT_LAYERLEVEL" val="1_1"/>
  <p:tag name="KSO_WM_TAG_VERSION" val="3.0"/>
  <p:tag name="KSO_WM_BEAUTIFY_FLAG" val="#wm#"/>
  <p:tag name="KSO_WM_UNIT_SUBTYPE" val="a"/>
  <p:tag name="KSO_WM_UNIT_PRESET_TEXT" val="单击此处编辑母版文本样式&#10;二级&#10;三级&#10;四级&#10;五级"/>
  <p:tag name="KSO_WM_UNIT_NOCLEAR" val="0"/>
  <p:tag name="KSO_WM_UNIT_VALUE" val="128"/>
  <p:tag name="KSO_WM_UNIT_TYPE" val="h_f"/>
  <p:tag name="KSO_WM_UNIT_INDEX" val="1_1"/>
  <p:tag name="KSO_WM_UNIT_ISNUMDGMTITLE" val="0"/>
  <p:tag name="KSO_WM_TEMPLATE_INDEX" val="40490157"/>
  <p:tag name="KSO_WM_TEMPLATE_CATEGORY" val="custom"/>
</p:tagLst>
</file>

<file path=ppt/tags/tag200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3_1"/>
  <p:tag name="KSO_WM_UNIT_TYPE" val="l_h_f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204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a"/>
  <p:tag name="KSO_WM_LAYOUT_CHECK_HASH" val="62805047313713787085d60a8a5f2cbfea04b72c"/>
  <p:tag name="KSO_WM_NEWLAYOUT_GROUP_ID" val="layout_62"/>
  <p:tag name="KSO_WM_NEWLAYOUT_ID" val="slide_5d511e6d513da58e"/>
</p:tagLst>
</file>

<file path=ppt/tags/tag205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d"/>
</p:tagLst>
</file>

<file path=ppt/tags/tag206.xml><?xml version="1.0" encoding="utf-8"?>
<p:tagLst xmlns:p="http://schemas.openxmlformats.org/presentationml/2006/main">
  <p:tag name="KSO_WM_FIGMA_DECORATION_INDEX" val="19"/>
  <p:tag name="$PH_EXT" val="2"/>
  <p:tag name="KSO_WM_BEAUTIFY_FLAG" val="#fgm#"/>
  <p:tag name="KSO_WM_DIAGRAM_GROUP_CODE" val="1"/>
  <p:tag name="KSO_WM_FIGMA_FLAG" val="#fgm#"/>
  <p:tag name="KSO_WM_UNIT_INDEX" val="1_1_1"/>
  <p:tag name="KSO_WM_UNIT_TYPE" val="l_h_i"/>
</p:tagLst>
</file>

<file path=ppt/tags/tag207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a"/>
</p:tagLst>
</file>

<file path=ppt/tags/tag208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f"/>
</p:tagLst>
</file>

<file path=ppt/tags/tag209.xml><?xml version="1.0" encoding="utf-8"?>
<p:tagLst xmlns:p="http://schemas.openxmlformats.org/presentationml/2006/main">
  <p:tag name="KSO_WM_FIGMA_DECORATION_INDEX" val="19"/>
  <p:tag name="$PH_EXT" val="2"/>
  <p:tag name="KSO_WM_BEAUTIFY_FLAG" val="#fgm#"/>
  <p:tag name="KSO_WM_DIAGRAM_GROUP_CODE" val="1"/>
  <p:tag name="KSO_WM_FIGMA_FLAG" val="#fgm#"/>
  <p:tag name="KSO_WM_UNIT_INDEX" val="1_2_1"/>
  <p:tag name="KSO_WM_UNIT_TYPE" val="l_h_i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h_a*2_1"/>
  <p:tag name="KSO_WM_UNIT_LAYERLEVEL" val="1_1"/>
  <p:tag name="KSO_WM_TAG_VERSION" val="3.0"/>
  <p:tag name="KSO_WM_BEAUTIFY_FLAG" val="#wm#"/>
  <p:tag name="KSO_WM_UNIT_PRESET_TEXT" val="单击此处编辑母版文本样式"/>
  <p:tag name="KSO_WM_UNIT_NOCLEAR" val="0"/>
  <p:tag name="KSO_WM_UNIT_TYPE" val="h_a"/>
  <p:tag name="KSO_WM_UNIT_INDEX" val="2_1"/>
  <p:tag name="KSO_WM_UNIT_ISCONTENTSTITLE" val="0"/>
  <p:tag name="KSO_WM_UNIT_ISNUMDGMTITLE" val="0"/>
  <p:tag name="KSO_WM_UNIT_VALUE" val="19"/>
  <p:tag name="KSO_WM_TEMPLATE_INDEX" val="40490157"/>
  <p:tag name="KSO_WM_TEMPLATE_CATEGORY" val="custom"/>
</p:tagLst>
</file>

<file path=ppt/tags/tag210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a"/>
</p:tagLst>
</file>

<file path=ppt/tags/tag211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f"/>
</p:tagLst>
</file>

<file path=ppt/tags/tag212.xml><?xml version="1.0" encoding="utf-8"?>
<p:tagLst xmlns:p="http://schemas.openxmlformats.org/presentationml/2006/main">
  <p:tag name="KSO_WM_FIGMA_DECORATION_INDEX" val="19"/>
  <p:tag name="$PH_EXT" val="2"/>
  <p:tag name="KSO_WM_BEAUTIFY_FLAG" val="#fgm#"/>
  <p:tag name="KSO_WM_DIAGRAM_GROUP_CODE" val="1"/>
  <p:tag name="KSO_WM_FIGMA_FLAG" val="#fgm#"/>
  <p:tag name="KSO_WM_UNIT_INDEX" val="1_3_1"/>
  <p:tag name="KSO_WM_UNIT_TYPE" val="l_h_i"/>
</p:tagLst>
</file>

<file path=ppt/tags/tag213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3_1"/>
  <p:tag name="KSO_WM_UNIT_TYPE" val="l_h_a"/>
</p:tagLst>
</file>

<file path=ppt/tags/tag214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3_1"/>
  <p:tag name="KSO_WM_UNIT_TYPE" val="l_h_f"/>
</p:tagLst>
</file>

<file path=ppt/tags/tag2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2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2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218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a"/>
  <p:tag name="KSO_WM_LAYOUT_CHECK_HASH" val="4f7cd8c65542aa83847233abbb212d5c708ee691"/>
  <p:tag name="KSO_WM_NEWLAYOUT_GROUP_ID" val="layout_26"/>
  <p:tag name="KSO_WM_NEWLAYOUT_ID" val="slide_f64549512ce8df60"/>
</p:tagLst>
</file>

<file path=ppt/tags/tag219.xml><?xml version="1.0" encoding="utf-8"?>
<p:tagLst xmlns:p="http://schemas.openxmlformats.org/presentationml/2006/main">
  <p:tag name="KSO_WM_FIGMA_DECORATION_INDEX" val="18"/>
  <p:tag name="$PH_EXT" val="2"/>
  <p:tag name="KSO_WM_BEAUTIFY_FLAG" val="#fgm#"/>
  <p:tag name="KSO_WM_DIAGRAM_GROUP_CODE" val="1"/>
  <p:tag name="KSO_WM_FIGMA_FLAG" val="#fgm#"/>
  <p:tag name="KSO_WM_SHAPE_BGTYPE" val="lt2"/>
  <p:tag name="KSO_WM_SHAPE_BRIGHT_DATA" val="[{&quot;dk1&quot;:-60,&quot;dk2&quot;:-50,&quot;lt1&quot;:90,&quot;lt2&quot;:100},{&quot;dk1&quot;:-60,&quot;dk2&quot;:-50,&quot;lt1&quot;:90,&quot;lt2&quot;:100}]"/>
  <p:tag name="KSO_WM_SHAPE_UPDATE_BRIGHT" val="1"/>
  <p:tag name="KSO_WM_UNIT_INDEX" val="1_1_1"/>
  <p:tag name="KSO_WM_UNIT_TYPE" val="l_h_i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h_f*2_1"/>
  <p:tag name="KSO_WM_UNIT_LAYERLEVEL" val="1_1"/>
  <p:tag name="KSO_WM_TAG_VERSION" val="3.0"/>
  <p:tag name="KSO_WM_BEAUTIFY_FLAG" val="#wm#"/>
  <p:tag name="KSO_WM_UNIT_SUBTYPE" val="a"/>
  <p:tag name="KSO_WM_UNIT_PRESET_TEXT" val="单击此处编辑母版文本样式&#10;二级&#10;三级&#10;四级&#10;五级"/>
  <p:tag name="KSO_WM_UNIT_NOCLEAR" val="0"/>
  <p:tag name="KSO_WM_UNIT_VALUE" val="128"/>
  <p:tag name="KSO_WM_UNIT_TYPE" val="h_f"/>
  <p:tag name="KSO_WM_UNIT_INDEX" val="2_1"/>
  <p:tag name="KSO_WM_UNIT_ISNUMDGMTITLE" val="0"/>
  <p:tag name="KSO_WM_TEMPLATE_INDEX" val="40490157"/>
  <p:tag name="KSO_WM_TEMPLATE_CATEGORY" val="custom"/>
</p:tagLst>
</file>

<file path=ppt/tags/tag220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d"/>
</p:tagLst>
</file>

<file path=ppt/tags/tag221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a"/>
</p:tagLst>
</file>

<file path=ppt/tags/tag222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f"/>
</p:tagLst>
</file>

<file path=ppt/tags/tag223.xml><?xml version="1.0" encoding="utf-8"?>
<p:tagLst xmlns:p="http://schemas.openxmlformats.org/presentationml/2006/main">
  <p:tag name="KSO_WM_FIGMA_DECORATION_INDEX" val="18"/>
  <p:tag name="$PH_EXT" val="2"/>
  <p:tag name="KSO_WM_BEAUTIFY_FLAG" val="#fgm#"/>
  <p:tag name="KSO_WM_DIAGRAM_GROUP_CODE" val="1"/>
  <p:tag name="KSO_WM_FIGMA_FLAG" val="#fgm#"/>
  <p:tag name="KSO_WM_SHAPE_BGTYPE" val="lt2"/>
  <p:tag name="KSO_WM_SHAPE_BRIGHT_DATA" val="[{&quot;dk1&quot;:-60,&quot;dk2&quot;:-50,&quot;lt1&quot;:90,&quot;lt2&quot;:100},{&quot;dk1&quot;:-60,&quot;dk2&quot;:-50,&quot;lt1&quot;:90,&quot;lt2&quot;:100}]"/>
  <p:tag name="KSO_WM_SHAPE_UPDATE_BRIGHT" val="1"/>
  <p:tag name="KSO_WM_UNIT_INDEX" val="1_2_1"/>
  <p:tag name="KSO_WM_UNIT_TYPE" val="l_h_i"/>
</p:tagLst>
</file>

<file path=ppt/tags/tag224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d"/>
</p:tagLst>
</file>

<file path=ppt/tags/tag225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a"/>
</p:tagLst>
</file>

<file path=ppt/tags/tag226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f"/>
</p:tagLst>
</file>

<file path=ppt/tags/tag2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2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2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230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a"/>
  <p:tag name="KSO_WM_LAYOUT_CHECK_HASH" val="4ef948ded0b44a0f3e52bb7dc13c36ff3d9ee0df"/>
  <p:tag name="KSO_WM_NEWLAYOUT_GROUP_ID" val="layout_35"/>
  <p:tag name="KSO_WM_NEWLAYOUT_ID" val="slide_38fca7ecc65094e3"/>
</p:tagLst>
</file>

<file path=ppt/tags/tag231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2"/>
  <p:tag name="KSO_WM_UNIT_SUBTYPE" val="d"/>
  <p:tag name="KSO_WM_UNIT_TYPE" val="l_h_i"/>
</p:tagLst>
</file>

<file path=ppt/tags/tag232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a"/>
</p:tagLst>
</file>

<file path=ppt/tags/tag233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f"/>
</p:tagLst>
</file>

<file path=ppt/tags/tag234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2"/>
  <p:tag name="KSO_WM_UNIT_SUBTYPE" val="d"/>
  <p:tag name="KSO_WM_UNIT_TYPE" val="l_h_i"/>
</p:tagLst>
</file>

<file path=ppt/tags/tag235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a"/>
</p:tagLst>
</file>

<file path=ppt/tags/tag236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f"/>
</p:tagLst>
</file>

<file path=ppt/tags/tag2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2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2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240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a"/>
  <p:tag name="KSO_WM_LAYOUT_CHECK_HASH" val="704ce4e3a866cf562f90edd543569ed9efc43400"/>
  <p:tag name="KSO_WM_NEWLAYOUT_GROUP_ID" val="layout_53"/>
  <p:tag name="KSO_WM_NEWLAYOUT_ID" val="slide_3e9887b6c51e8c40"/>
</p:tagLst>
</file>

<file path=ppt/tags/tag241.xml><?xml version="1.0" encoding="utf-8"?>
<p:tagLst xmlns:p="http://schemas.openxmlformats.org/presentationml/2006/main">
  <p:tag name="KSO_WM_FIGMA_DECORATION_INDEX" val="18"/>
  <p:tag name="$PH_EXT" val="2"/>
  <p:tag name="KSO_WM_BEAUTIFY_FLAG" val="#fgm#"/>
  <p:tag name="KSO_WM_DIAGRAM_GROUP_CODE" val="1"/>
  <p:tag name="KSO_WM_FIGMA_FLAG" val="#fgm#"/>
  <p:tag name="KSO_WM_SHAPE_BGTYPE" val="lt2"/>
  <p:tag name="KSO_WM_SHAPE_BRIGHT_DATA" val="[{&quot;dk1&quot;:-60,&quot;dk2&quot;:-50,&quot;lt1&quot;:90,&quot;lt2&quot;:100},{&quot;dk1&quot;:-60,&quot;dk2&quot;:-50,&quot;lt1&quot;:90,&quot;lt2&quot;:100}]"/>
  <p:tag name="KSO_WM_SHAPE_UPDATE_BRIGHT" val="1"/>
  <p:tag name="KSO_WM_UNIT_INDEX" val="1_1_1"/>
  <p:tag name="KSO_WM_UNIT_TYPE" val="l_h_i"/>
</p:tagLst>
</file>

<file path=ppt/tags/tag242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d"/>
</p:tagLst>
</file>

<file path=ppt/tags/tag243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a"/>
</p:tagLst>
</file>

<file path=ppt/tags/tag244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f"/>
</p:tagLst>
</file>

<file path=ppt/tags/tag245.xml><?xml version="1.0" encoding="utf-8"?>
<p:tagLst xmlns:p="http://schemas.openxmlformats.org/presentationml/2006/main">
  <p:tag name="KSO_WM_FIGMA_DECORATION_INDEX" val="18"/>
  <p:tag name="$PH_EXT" val="2"/>
  <p:tag name="KSO_WM_BEAUTIFY_FLAG" val="#fgm#"/>
  <p:tag name="KSO_WM_DIAGRAM_GROUP_CODE" val="1"/>
  <p:tag name="KSO_WM_FIGMA_FLAG" val="#fgm#"/>
  <p:tag name="KSO_WM_SHAPE_BGTYPE" val="lt2"/>
  <p:tag name="KSO_WM_SHAPE_BRIGHT_DATA" val="[{&quot;dk1&quot;:-60,&quot;dk2&quot;:-50,&quot;lt1&quot;:90,&quot;lt2&quot;:100},{&quot;dk1&quot;:-60,&quot;dk2&quot;:-50,&quot;lt1&quot;:90,&quot;lt2&quot;:100}]"/>
  <p:tag name="KSO_WM_SHAPE_UPDATE_BRIGHT" val="1"/>
  <p:tag name="KSO_WM_UNIT_INDEX" val="1_2_1"/>
  <p:tag name="KSO_WM_UNIT_TYPE" val="l_h_i"/>
</p:tagLst>
</file>

<file path=ppt/tags/tag246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d"/>
</p:tagLst>
</file>

<file path=ppt/tags/tag247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a"/>
</p:tagLst>
</file>

<file path=ppt/tags/tag248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f"/>
</p:tagLst>
</file>

<file path=ppt/tags/tag2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2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2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252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a"/>
  <p:tag name="KSO_WM_LAYOUT_CHECK_HASH" val="2d4eb84c1e30d62edf20870a176cf5a067c6dc77"/>
  <p:tag name="KSO_WM_NEWLAYOUT_GROUP_ID" val="layout_57"/>
  <p:tag name="KSO_WM_NEWLAYOUT_ID" val="slide_fd5d1d17fca415c5"/>
</p:tagLst>
</file>

<file path=ppt/tags/tag253.xml><?xml version="1.0" encoding="utf-8"?>
<p:tagLst xmlns:p="http://schemas.openxmlformats.org/presentationml/2006/main">
  <p:tag name="KSO_WM_FIGMA_DECORATION_INDEX" val="17"/>
  <p:tag name="$PH_EXT" val="2"/>
  <p:tag name="KSO_WM_BEAUTIFY_FLAG" val="#fgm#"/>
  <p:tag name="KSO_WM_DIAGRAM_GROUP_CODE" val="1"/>
  <p:tag name="KSO_WM_FIGMA_FLAG" val="#fgm#"/>
  <p:tag name="KSO_WM_UNIT_INDEX" val="1_1_1"/>
  <p:tag name="KSO_WM_UNIT_TYPE" val="l_h_i"/>
</p:tagLst>
</file>

<file path=ppt/tags/tag254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d"/>
</p:tagLst>
</file>

<file path=ppt/tags/tag255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a"/>
</p:tagLst>
</file>

<file path=ppt/tags/tag256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f"/>
</p:tagLst>
</file>

<file path=ppt/tags/tag257.xml><?xml version="1.0" encoding="utf-8"?>
<p:tagLst xmlns:p="http://schemas.openxmlformats.org/presentationml/2006/main">
  <p:tag name="KSO_WM_FIGMA_DECORATION_INDEX" val="17"/>
  <p:tag name="$PH_EXT" val="2"/>
  <p:tag name="KSO_WM_BEAUTIFY_FLAG" val="#fgm#"/>
  <p:tag name="KSO_WM_DIAGRAM_GROUP_CODE" val="1"/>
  <p:tag name="KSO_WM_FIGMA_FLAG" val="#fgm#"/>
  <p:tag name="KSO_WM_UNIT_INDEX" val="1_2_1"/>
  <p:tag name="KSO_WM_UNIT_TYPE" val="l_h_i"/>
</p:tagLst>
</file>

<file path=ppt/tags/tag258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d"/>
</p:tagLst>
</file>

<file path=ppt/tags/tag259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a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a*1"/>
  <p:tag name="KSO_WM_UNIT_LAYERLEVEL" val="1"/>
  <p:tag name="KSO_WM_TAG_VERSION" val="3.0"/>
  <p:tag name="KSO_WM_BEAUTIFY_FLAG" val="#wm#"/>
  <p:tag name="KSO_WM_UNIT_ISCONTENTSTITLE" val="0"/>
  <p:tag name="KSO_WM_UNIT_ISNUMDGMTITLE" val="0"/>
  <p:tag name="KSO_WM_UNIT_PRESET_TEXT" val="单击此处编辑母版标题样式"/>
  <p:tag name="KSO_WM_UNIT_NOCLEAR" val="0"/>
  <p:tag name="KSO_WM_UNIT_TYPE" val="a"/>
  <p:tag name="KSO_WM_UNIT_INDEX" val="1"/>
  <p:tag name="KSO_WM_TEMPLATE_INDEX" val="40490157"/>
  <p:tag name="KSO_WM_TEMPLATE_CATEGORY" val="custom"/>
</p:tagLst>
</file>

<file path=ppt/tags/tag260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f"/>
</p:tagLst>
</file>

<file path=ppt/tags/tag2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2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2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264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a"/>
  <p:tag name="KSO_WM_LAYOUT_CHECK_HASH" val="8c2073d630e7333e5b901c2d52d167dd4a7b356e"/>
  <p:tag name="KSO_WM_NEWLAYOUT_GROUP_ID" val="layout_42"/>
  <p:tag name="KSO_WM_NEWLAYOUT_ID" val="slide_30dace1507224ca8"/>
</p:tagLst>
</file>

<file path=ppt/tags/tag265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d"/>
</p:tagLst>
</file>

<file path=ppt/tags/tag266.xml><?xml version="1.0" encoding="utf-8"?>
<p:tagLst xmlns:p="http://schemas.openxmlformats.org/presentationml/2006/main">
  <p:tag name="KSO_WM_FIGMA_DECORATION_INDEX" val="19"/>
  <p:tag name="$PH_EXT" val="2"/>
  <p:tag name="KSO_WM_BEAUTIFY_FLAG" val="#fgm#"/>
  <p:tag name="KSO_WM_DIAGRAM_GROUP_CODE" val="1"/>
  <p:tag name="KSO_WM_FIGMA_FLAG" val="#fgm#"/>
  <p:tag name="KSO_WM_UNIT_INDEX" val="1_1_1"/>
  <p:tag name="KSO_WM_UNIT_TYPE" val="l_h_i"/>
</p:tagLst>
</file>

<file path=ppt/tags/tag267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a"/>
</p:tagLst>
</file>

<file path=ppt/tags/tag268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f"/>
</p:tagLst>
</file>

<file path=ppt/tags/tag269.xml><?xml version="1.0" encoding="utf-8"?>
<p:tagLst xmlns:p="http://schemas.openxmlformats.org/presentationml/2006/main">
  <p:tag name="KSO_WM_FIGMA_DECORATION_INDEX" val="19"/>
  <p:tag name="$PH_EXT" val="2"/>
  <p:tag name="KSO_WM_BEAUTIFY_FLAG" val="#fgm#"/>
  <p:tag name="KSO_WM_DIAGRAM_GROUP_CODE" val="1"/>
  <p:tag name="KSO_WM_FIGMA_FLAG" val="#fgm#"/>
  <p:tag name="KSO_WM_UNIT_INDEX" val="1_2_1"/>
  <p:tag name="KSO_WM_UNIT_TYPE" val="l_h_i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a*1"/>
  <p:tag name="KSO_WM_UNIT_LAYERLEVEL" val="1"/>
  <p:tag name="KSO_WM_TAG_VERSION" val="3.0"/>
  <p:tag name="KSO_WM_BEAUTIFY_FLAG" val="#wm#"/>
  <p:tag name="KSO_WM_UNIT_ISCONTENTSTITLE" val="0"/>
  <p:tag name="KSO_WM_UNIT_ISNUMDGMTITLE" val="0"/>
  <p:tag name="KSO_WM_UNIT_PRESET_TEXT" val="单击此处编辑母版标题样式"/>
  <p:tag name="KSO_WM_UNIT_NOCLEAR" val="0"/>
  <p:tag name="KSO_WM_UNIT_VALUE" val="20"/>
  <p:tag name="KSO_WM_UNIT_TYPE" val="a"/>
  <p:tag name="KSO_WM_UNIT_INDEX" val="1"/>
  <p:tag name="KSO_WM_TEMPLATE_INDEX" val="40490157"/>
  <p:tag name="KSO_WM_TEMPLATE_CATEGORY" val="custom"/>
</p:tagLst>
</file>

<file path=ppt/tags/tag270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a"/>
</p:tagLst>
</file>

<file path=ppt/tags/tag271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f"/>
</p:tagLst>
</file>

<file path=ppt/tags/tag2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2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2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275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a"/>
  <p:tag name="KSO_WM_LAYOUT_CHECK_HASH" val="84948aa2d78bab31de1363a04a64a543b4c6c87e"/>
  <p:tag name="KSO_WM_NEWLAYOUT_GROUP_ID" val="layout_39"/>
  <p:tag name="KSO_WM_NEWLAYOUT_ID" val="slide_08cd1d244d55f5c2"/>
</p:tagLst>
</file>

<file path=ppt/tags/tag276.xml><?xml version="1.0" encoding="utf-8"?>
<p:tagLst xmlns:p="http://schemas.openxmlformats.org/presentationml/2006/main">
  <p:tag name="KSO_WM_FIGMA_DECORATION_INDEX" val="18"/>
  <p:tag name="$PH_EXT" val="2"/>
  <p:tag name="KSO_WM_BEAUTIFY_FLAG" val="#fgm#"/>
  <p:tag name="KSO_WM_DIAGRAM_GROUP_CODE" val="1"/>
  <p:tag name="KSO_WM_FIGMA_FLAG" val="#fgm#"/>
  <p:tag name="KSO_WM_SHAPE_BGTYPE" val="lt2"/>
  <p:tag name="KSO_WM_SHAPE_BRIGHT_DATA" val="[{&quot;dk1&quot;:-60,&quot;dk2&quot;:-50,&quot;lt1&quot;:90,&quot;lt2&quot;:100},{&quot;dk1&quot;:-60,&quot;dk2&quot;:-50,&quot;lt1&quot;:90,&quot;lt2&quot;:100}]"/>
  <p:tag name="KSO_WM_SHAPE_UPDATE_BRIGHT" val="1"/>
  <p:tag name="KSO_WM_UNIT_INDEX" val="1_1_1"/>
  <p:tag name="KSO_WM_UNIT_TYPE" val="l_h_i"/>
</p:tagLst>
</file>

<file path=ppt/tags/tag277.xml><?xml version="1.0" encoding="utf-8"?>
<p:tagLst xmlns:p="http://schemas.openxmlformats.org/presentationml/2006/main">
  <p:tag name="KSO_WM_FIGMA_DECORATION_INDEX" val="1"/>
  <p:tag name="$PH_EXT" val="1"/>
  <p:tag name="KSO_WM_BEAUTIFY_FLAG" val="#fgm#"/>
  <p:tag name="KSO_WM_DIAGRAM_GROUP_CODE" val="1"/>
  <p:tag name="KSO_WM_FIGMA_FLAG" val="#fgm#"/>
  <p:tag name="KSO_WM_UNIT_INDEX" val="1_1_1"/>
  <p:tag name="KSO_WM_UNIT_TYPE" val="l_h_x"/>
</p:tagLst>
</file>

<file path=ppt/tags/tag278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a"/>
</p:tagLst>
</file>

<file path=ppt/tags/tag279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f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280.xml><?xml version="1.0" encoding="utf-8"?>
<p:tagLst xmlns:p="http://schemas.openxmlformats.org/presentationml/2006/main">
  <p:tag name="KSO_WM_FIGMA_DECORATION_INDEX" val="18"/>
  <p:tag name="$PH_EXT" val="2"/>
  <p:tag name="KSO_WM_BEAUTIFY_FLAG" val="#fgm#"/>
  <p:tag name="KSO_WM_DIAGRAM_GROUP_CODE" val="1"/>
  <p:tag name="KSO_WM_FIGMA_FLAG" val="#fgm#"/>
  <p:tag name="KSO_WM_SHAPE_BGTYPE" val="lt2"/>
  <p:tag name="KSO_WM_SHAPE_BRIGHT_DATA" val="[{&quot;dk1&quot;:-60,&quot;dk2&quot;:-50,&quot;lt1&quot;:90,&quot;lt2&quot;:100},{&quot;dk1&quot;:-60,&quot;dk2&quot;:-50,&quot;lt1&quot;:90,&quot;lt2&quot;:100}]"/>
  <p:tag name="KSO_WM_SHAPE_UPDATE_BRIGHT" val="1"/>
  <p:tag name="KSO_WM_UNIT_INDEX" val="1_2_1"/>
  <p:tag name="KSO_WM_UNIT_TYPE" val="l_h_i"/>
</p:tagLst>
</file>

<file path=ppt/tags/tag281.xml><?xml version="1.0" encoding="utf-8"?>
<p:tagLst xmlns:p="http://schemas.openxmlformats.org/presentationml/2006/main">
  <p:tag name="KSO_WM_FIGMA_DECORATION_INDEX" val="2"/>
  <p:tag name="$PH_EXT" val="1"/>
  <p:tag name="KSO_WM_BEAUTIFY_FLAG" val="#fgm#"/>
  <p:tag name="KSO_WM_DIAGRAM_GROUP_CODE" val="1"/>
  <p:tag name="KSO_WM_FIGMA_FLAG" val="#fgm#"/>
  <p:tag name="KSO_WM_UNIT_INDEX" val="1_2_1"/>
  <p:tag name="KSO_WM_UNIT_TYPE" val="l_h_x"/>
</p:tagLst>
</file>

<file path=ppt/tags/tag282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a"/>
</p:tagLst>
</file>

<file path=ppt/tags/tag283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f"/>
</p:tagLst>
</file>

<file path=ppt/tags/tag284.xml><?xml version="1.0" encoding="utf-8"?>
<p:tagLst xmlns:p="http://schemas.openxmlformats.org/presentationml/2006/main">
  <p:tag name="KSO_WM_FIGMA_DECORATION_INDEX" val="18"/>
  <p:tag name="$PH_EXT" val="2"/>
  <p:tag name="KSO_WM_BEAUTIFY_FLAG" val="#fgm#"/>
  <p:tag name="KSO_WM_DIAGRAM_GROUP_CODE" val="1"/>
  <p:tag name="KSO_WM_FIGMA_FLAG" val="#fgm#"/>
  <p:tag name="KSO_WM_SHAPE_BGTYPE" val="lt2"/>
  <p:tag name="KSO_WM_SHAPE_BRIGHT_DATA" val="[{&quot;dk1&quot;:-60,&quot;dk2&quot;:-50,&quot;lt1&quot;:90,&quot;lt2&quot;:100},{&quot;dk1&quot;:-60,&quot;dk2&quot;:-50,&quot;lt1&quot;:90,&quot;lt2&quot;:100}]"/>
  <p:tag name="KSO_WM_SHAPE_UPDATE_BRIGHT" val="1"/>
  <p:tag name="KSO_WM_UNIT_INDEX" val="1_3_1"/>
  <p:tag name="KSO_WM_UNIT_TYPE" val="l_h_i"/>
</p:tagLst>
</file>

<file path=ppt/tags/tag285.xml><?xml version="1.0" encoding="utf-8"?>
<p:tagLst xmlns:p="http://schemas.openxmlformats.org/presentationml/2006/main">
  <p:tag name="KSO_WM_FIGMA_DECORATION_INDEX" val="3"/>
  <p:tag name="$PH_EXT" val="1"/>
  <p:tag name="KSO_WM_BEAUTIFY_FLAG" val="#fgm#"/>
  <p:tag name="KSO_WM_DIAGRAM_GROUP_CODE" val="1"/>
  <p:tag name="KSO_WM_FIGMA_FLAG" val="#fgm#"/>
  <p:tag name="KSO_WM_UNIT_INDEX" val="1_3_1"/>
  <p:tag name="KSO_WM_UNIT_TYPE" val="l_h_x"/>
</p:tagLst>
</file>

<file path=ppt/tags/tag286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3_1"/>
  <p:tag name="KSO_WM_UNIT_TYPE" val="l_h_a"/>
</p:tagLst>
</file>

<file path=ppt/tags/tag287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3_1"/>
  <p:tag name="KSO_WM_UNIT_TYPE" val="l_h_f"/>
</p:tagLst>
</file>

<file path=ppt/tags/tag2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2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2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291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a"/>
  <p:tag name="KSO_WM_LAYOUT_CHECK_HASH" val="668fe59b9c76f4eab7fe223a1b3aec4bd0b1c34f"/>
  <p:tag name="KSO_WM_NEWLAYOUT_GROUP_ID" val="layout_51"/>
  <p:tag name="KSO_WM_NEWLAYOUT_ID" val="slide_706d4240adf47b4e"/>
</p:tagLst>
</file>

<file path=ppt/tags/tag292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d"/>
</p:tagLst>
</file>

<file path=ppt/tags/tag293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a"/>
</p:tagLst>
</file>

<file path=ppt/tags/tag294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f"/>
</p:tagLst>
</file>

<file path=ppt/tags/tag295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a"/>
</p:tagLst>
</file>

<file path=ppt/tags/tag296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f"/>
</p:tagLst>
</file>

<file path=ppt/tags/tag297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3_1"/>
  <p:tag name="KSO_WM_UNIT_TYPE" val="l_h_a"/>
</p:tagLst>
</file>

<file path=ppt/tags/tag298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3_1"/>
  <p:tag name="KSO_WM_UNIT_TYPE" val="l_h_f"/>
</p:tagLst>
</file>

<file path=ppt/tags/tag299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4_1"/>
  <p:tag name="KSO_WM_UNIT_TYPE" val="l_h_a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300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4_1"/>
  <p:tag name="KSO_WM_UNIT_TYPE" val="l_h_f"/>
</p:tagLst>
</file>

<file path=ppt/tags/tag3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3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3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304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a"/>
  <p:tag name="KSO_WM_LAYOUT_CHECK_HASH" val="220b990a8a64ef5f5df4a615838dafe2f50953d0"/>
  <p:tag name="KSO_WM_NEWLAYOUT_GROUP_ID" val="layout_64"/>
  <p:tag name="KSO_WM_NEWLAYOUT_ID" val="slide_a71563b9abdd1690"/>
</p:tagLst>
</file>

<file path=ppt/tags/tag305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a"/>
</p:tagLst>
</file>

<file path=ppt/tags/tag306.xml><?xml version="1.0" encoding="utf-8"?>
<p:tagLst xmlns:p="http://schemas.openxmlformats.org/presentationml/2006/main">
  <p:tag name="KSO_WM_FIGMA_DECORATION_INDEX" val="18"/>
  <p:tag name="$PH_EXT" val="2"/>
  <p:tag name="KSO_WM_BEAUTIFY_FLAG" val="#fgm#"/>
  <p:tag name="KSO_WM_DIAGRAM_GROUP_CODE" val="1"/>
  <p:tag name="KSO_WM_FIGMA_FLAG" val="#fgm#"/>
  <p:tag name="KSO_WM_SHAPE_BGTYPE" val="lt2"/>
  <p:tag name="KSO_WM_SHAPE_BRIGHT_DATA" val="[{&quot;dk1&quot;:-60,&quot;dk2&quot;:-50,&quot;lt1&quot;:90,&quot;lt2&quot;:100},{&quot;dk1&quot;:-60,&quot;dk2&quot;:-50,&quot;lt1&quot;:90,&quot;lt2&quot;:100}]"/>
  <p:tag name="KSO_WM_SHAPE_UPDATE_BRIGHT" val="1"/>
  <p:tag name="KSO_WM_UNIT_INDEX" val="1_1_1"/>
  <p:tag name="KSO_WM_UNIT_TYPE" val="l_h_i"/>
</p:tagLst>
</file>

<file path=ppt/tags/tag307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f"/>
</p:tagLst>
</file>

<file path=ppt/tags/tag308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a"/>
</p:tagLst>
</file>

<file path=ppt/tags/tag309.xml><?xml version="1.0" encoding="utf-8"?>
<p:tagLst xmlns:p="http://schemas.openxmlformats.org/presentationml/2006/main">
  <p:tag name="KSO_WM_FIGMA_DECORATION_INDEX" val="18"/>
  <p:tag name="$PH_EXT" val="2"/>
  <p:tag name="KSO_WM_BEAUTIFY_FLAG" val="#fgm#"/>
  <p:tag name="KSO_WM_DIAGRAM_GROUP_CODE" val="1"/>
  <p:tag name="KSO_WM_FIGMA_FLAG" val="#fgm#"/>
  <p:tag name="KSO_WM_SHAPE_BGTYPE" val="lt2"/>
  <p:tag name="KSO_WM_SHAPE_BRIGHT_DATA" val="[{&quot;dk1&quot;:-60,&quot;dk2&quot;:-50,&quot;lt1&quot;:90,&quot;lt2&quot;:100},{&quot;dk1&quot;:-60,&quot;dk2&quot;:-50,&quot;lt1&quot;:90,&quot;lt2&quot;:100}]"/>
  <p:tag name="KSO_WM_SHAPE_UPDATE_BRIGHT" val="1"/>
  <p:tag name="KSO_WM_UNIT_INDEX" val="1_2_1"/>
  <p:tag name="KSO_WM_UNIT_TYPE" val="l_h_i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310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f"/>
</p:tagLst>
</file>

<file path=ppt/tags/tag311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3_1"/>
  <p:tag name="KSO_WM_UNIT_TYPE" val="l_h_a"/>
</p:tagLst>
</file>

<file path=ppt/tags/tag312.xml><?xml version="1.0" encoding="utf-8"?>
<p:tagLst xmlns:p="http://schemas.openxmlformats.org/presentationml/2006/main">
  <p:tag name="KSO_WM_FIGMA_DECORATION_INDEX" val="18"/>
  <p:tag name="$PH_EXT" val="2"/>
  <p:tag name="KSO_WM_BEAUTIFY_FLAG" val="#fgm#"/>
  <p:tag name="KSO_WM_DIAGRAM_GROUP_CODE" val="1"/>
  <p:tag name="KSO_WM_FIGMA_FLAG" val="#fgm#"/>
  <p:tag name="KSO_WM_SHAPE_BGTYPE" val="lt2"/>
  <p:tag name="KSO_WM_SHAPE_BRIGHT_DATA" val="[{&quot;dk1&quot;:-60,&quot;dk2&quot;:-50,&quot;lt1&quot;:90,&quot;lt2&quot;:100},{&quot;dk1&quot;:-60,&quot;dk2&quot;:-50,&quot;lt1&quot;:90,&quot;lt2&quot;:100}]"/>
  <p:tag name="KSO_WM_SHAPE_UPDATE_BRIGHT" val="1"/>
  <p:tag name="KSO_WM_UNIT_INDEX" val="1_3_1"/>
  <p:tag name="KSO_WM_UNIT_TYPE" val="l_h_i"/>
</p:tagLst>
</file>

<file path=ppt/tags/tag313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3_1"/>
  <p:tag name="KSO_WM_UNIT_TYPE" val="l_h_f"/>
</p:tagLst>
</file>

<file path=ppt/tags/tag314.xml><?xml version="1.0" encoding="utf-8"?>
<p:tagLst xmlns:p="http://schemas.openxmlformats.org/presentationml/2006/main">
  <p:tag name="KSO_WM_UNIT_TYPE" val="i"/>
  <p:tag name="KSO_WM_UNIT_INDEX" val="1"/>
  <p:tag name="KSO_WM_BEAUTIFY_FLAG" val="#wm#"/>
  <p:tag name="KSO_WM_TAG_VERSION" val="3.0"/>
  <p:tag name="KSO_WM_UNIT_ID" val="_4*i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315.xml><?xml version="1.0" encoding="utf-8"?>
<p:tagLst xmlns:p="http://schemas.openxmlformats.org/presentationml/2006/main">
  <p:tag name="KSO_WM_UNIT_TYPE" val="i"/>
  <p:tag name="KSO_WM_UNIT_INDEX" val="6"/>
  <p:tag name="KSO_WM_BEAUTIFY_FLAG" val="#wm#"/>
  <p:tag name="KSO_WM_TAG_VERSION" val="3.0"/>
  <p:tag name="KSO_WM_UNIT_ID" val="_4*i*6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316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317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318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319.xml><?xml version="1.0" encoding="utf-8"?>
<p:tagLst xmlns:p="http://schemas.openxmlformats.org/presentationml/2006/main">
  <p:tag name="KSO_WM_UNIT_TYPE" val="i"/>
  <p:tag name="KSO_WM_UNIT_INDEX" val="2"/>
  <p:tag name="KSO_WM_BEAUTIFY_FLAG" val="#wm#"/>
  <p:tag name="KSO_WM_TAG_VERSION" val="3.0"/>
  <p:tag name="KSO_WM_UNIT_ID" val="_4*i*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320.xml><?xml version="1.0" encoding="utf-8"?>
<p:tagLst xmlns:p="http://schemas.openxmlformats.org/presentationml/2006/main">
  <p:tag name="KSO_WM_UNIT_TYPE" val="i"/>
  <p:tag name="KSO_WM_UNIT_INDEX" val="4"/>
  <p:tag name="KSO_WM_BEAUTIFY_FLAG" val="#wm#"/>
  <p:tag name="KSO_WM_TAG_VERSION" val="3.0"/>
  <p:tag name="KSO_WM_UNIT_ID" val="_4*i*4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321.xml><?xml version="1.0" encoding="utf-8"?>
<p:tagLst xmlns:p="http://schemas.openxmlformats.org/presentationml/2006/main">
  <p:tag name="KSO_WM_UNIT_TYPE" val="i"/>
  <p:tag name="KSO_WM_UNIT_INDEX" val="3"/>
  <p:tag name="KSO_WM_BEAUTIFY_FLAG" val="#wm#"/>
  <p:tag name="KSO_WM_TAG_VERSION" val="3.0"/>
  <p:tag name="KSO_WM_UNIT_ID" val="_4*i*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322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PRESET_TEXT" val="单击此处编辑母版标题样式"/>
  <p:tag name="KSO_WM_UNIT_ID" val="_4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0"/>
</p:tagLst>
</file>

<file path=ppt/tags/tag323.xml><?xml version="1.0" encoding="utf-8"?>
<p:tagLst xmlns:p="http://schemas.openxmlformats.org/presentationml/2006/main">
  <p:tag name="KSO_WM_UNIT_TYPE" val="e"/>
  <p:tag name="KSO_WM_UNIT_INDEX" val="1"/>
  <p:tag name="KSO_WM_BEAUTIFY_FLAG" val="#wm#"/>
  <p:tag name="KSO_WM_TAG_VERSION" val="3.0"/>
  <p:tag name="KSO_WM_UNIT_PRESET_TEXT" val="节编号"/>
  <p:tag name="KSO_WM_UNIT_ID" val="_4*e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324.xml><?xml version="1.0" encoding="utf-8"?>
<p:tagLst xmlns:p="http://schemas.openxmlformats.org/presentationml/2006/main">
  <p:tag name="KSO_WM_UNIT_TYPE" val="i"/>
  <p:tag name="KSO_WM_UNIT_INDEX" val="5"/>
  <p:tag name="KSO_WM_BEAUTIFY_FLAG" val="#wm#"/>
  <p:tag name="KSO_WM_TAG_VERSION" val="3.0"/>
  <p:tag name="KSO_WM_UNIT_ID" val="_4*i*5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325.xml><?xml version="1.0" encoding="utf-8"?>
<p:tagLst xmlns:p="http://schemas.openxmlformats.org/presentationml/2006/main">
  <p:tag name="KSO_WM_UNIT_TYPE" val="i"/>
  <p:tag name="KSO_WM_UNIT_INDEX" val="7"/>
  <p:tag name="KSO_WM_BEAUTIFY_FLAG" val="#wm#"/>
  <p:tag name="KSO_WM_TAG_VERSION" val="3.0"/>
  <p:tag name="KSO_WM_UNIT_ID" val="_4*i*7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3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i*1"/>
  <p:tag name="KSO_WM_UNIT_LAYERLEVEL" val="1"/>
  <p:tag name="KSO_WM_TAG_VERSION" val="3.0"/>
  <p:tag name="KSO_WM_BEAUTIFY_FLAG" val="#wm#"/>
  <p:tag name="KSO_WM_UNIT_TYPE" val="i"/>
  <p:tag name="KSO_WM_UNIT_INDEX" val="1"/>
  <p:tag name="KSO_WM_UNIT_ISNUMDGMTITLE" val="0"/>
  <p:tag name="KSO_WM_UNIT_NOCLEAR" val="0"/>
  <p:tag name="KSO_WM_TEMPLATE_INDEX" val="40490157"/>
  <p:tag name="KSO_WM_TEMPLATE_CATEGORY" val="custom"/>
</p:tagLst>
</file>

<file path=ppt/tags/tag327.xml><?xml version="1.0" encoding="utf-8"?>
<p:tagLst xmlns:p="http://schemas.openxmlformats.org/presentationml/2006/main">
  <p:tag name="KSO_WM_UNIT_FILL_FORE_SCHEMECOLOR_INDEX_1_BRIGHTNESS" val="0"/>
  <p:tag name="KSO_WM_UNIT_FILL_FORE_SCHEMECOLOR_INDEX_1" val="14"/>
  <p:tag name="KSO_WM_UNIT_FILL_FORE_SCHEMECOLOR_INDEX_1_POS" val="0"/>
  <p:tag name="KSO_WM_UNIT_FILL_FORE_SCHEMECOLOR_INDEX_1_TRANS" val="0.72"/>
  <p:tag name="KSO_WM_UNIT_TEXT_FILL_FORE_SCHEMECOLOR_INDEX_BRIGHTNESS" val="0"/>
  <p:tag name="KSO_WM_UNIT_TEXT_FILL_FORE_SCHEMECOLOR_INDEX" val="2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0*i*2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3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a*1"/>
  <p:tag name="KSO_WM_UNIT_LAYERLEVEL" val="1"/>
  <p:tag name="KSO_WM_TAG_VERSION" val="3.0"/>
  <p:tag name="KSO_WM_BEAUTIFY_FLAG" val="#wm#"/>
  <p:tag name="KSO_WM_UNIT_ISCONTENTSTITLE" val="0"/>
  <p:tag name="KSO_WM_UNIT_ISNUMDGMTITLE" val="0"/>
  <p:tag name="KSO_WM_UNIT_PRESET_TEXT" val="单击此处编辑母版标题样式"/>
  <p:tag name="KSO_WM_UNIT_NOCLEAR" val="0"/>
  <p:tag name="KSO_WM_UNIT_TYPE" val="a"/>
  <p:tag name="KSO_WM_UNIT_INDEX" val="1"/>
  <p:tag name="KSO_WM_TEMPLATE_CATEGORY" val="custom"/>
  <p:tag name="KSO_WM_TEMPLATE_INDEX" val="40490157"/>
</p:tagLst>
</file>

<file path=ppt/tags/tag3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f*1"/>
  <p:tag name="KSO_WM_UNIT_LAYERLEVEL" val="1"/>
  <p:tag name="KSO_WM_TAG_VERSION" val="3.0"/>
  <p:tag name="KSO_WM_BEAUTIFY_FLAG" val="#wm#"/>
  <p:tag name="KSO_WM_UNIT_SUBTYPE" val="a"/>
  <p:tag name="KSO_WM_UNIT_PRESET_TEXT" val="单击此处编辑母版文本样式&#10;第二级&#10;第三级&#10;第四级&#10;第五级"/>
  <p:tag name="KSO_WM_UNIT_NOCLEAR" val="0"/>
  <p:tag name="KSO_WM_UNIT_TYPE" val="f"/>
  <p:tag name="KSO_WM_UNIT_INDEX" val="1"/>
  <p:tag name="KSO_WM_TEMPLATE_CATEGORY" val="custom"/>
  <p:tag name="KSO_WM_TEMPLATE_INDEX" val="40490157"/>
  <p:tag name="KSO_WM_UNIT_ISNUMDGMTITLE" val="0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3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3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3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333.xml><?xml version="1.0" encoding="utf-8"?>
<p:tagLst xmlns:p="http://schemas.openxmlformats.org/presentationml/2006/main">
  <p:tag name="KSO_WM_TEMPLATE_SUBCATEGORY" val="29"/>
  <p:tag name="KSO_WM_BEAUTIFY_FLAG" val="#wm#"/>
  <p:tag name="KSO_WM_TEMPLATE_SLIDE_ID" val="slide_4b787e1769c53a6b"/>
  <p:tag name="KSO_WM_TEMPLATE_THUMBS_INDEX" val="1、9"/>
  <p:tag name="KSO_WM_TEMPLATE_INDEX" val="40490157"/>
  <p:tag name="KSO_WM_TEMPLATE_CATEGORY" val="custom"/>
  <p:tag name="KSO_WM_TEMPLATE_MASTER_TYPE" val="0"/>
  <p:tag name="KSO_WM_TAG_VERSION" val="3.0"/>
</p:tagLst>
</file>

<file path=ppt/tags/tag334.xml><?xml version="1.0" encoding="utf-8"?>
<p:tagLst xmlns:p="http://schemas.openxmlformats.org/presentationml/2006/main">
  <p:tag name="KSO_WM_AITEMPLATE_STYLE_ID" val="69796632965"/>
</p:tagLst>
</file>

<file path=ppt/tags/tag335.xml><?xml version="1.0" encoding="utf-8"?>
<p:tagLst xmlns:p="http://schemas.openxmlformats.org/presentationml/2006/main">
  <p:tag name="KSO_WM_UNIT_SUBTYPE" val="v"/>
  <p:tag name="KSO_WM_TEMPLATE_CATEGORY" val="chip"/>
  <p:tag name="KSO_WM_TEMPLATE_INDEX" val="20220976"/>
  <p:tag name="KSO_WM_UNIT_TYPE" val="i"/>
  <p:tag name="KSO_WM_UNIT_INDEX" val="1"/>
  <p:tag name="KSO_WM_UNIT_ID" val="chip20220976_2*i*1"/>
  <p:tag name="KSO_WM_BEAUTIFY_FLAG" val="#wm#"/>
  <p:tag name="KSO_WM_TAG_VERSION" val="1.0"/>
  <p:tag name="KSO_WM_CHIP_GROUPID" val="618ddf349d7b144ec989f16d"/>
  <p:tag name="KSO_WM_CHIP_XID" val="618e0a8a5268663be886272f"/>
  <p:tag name="KSO_WM_UNIT_DEC_AREA_ID" val="cff9e974689741f99837ddeb0f1bc4ef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75e01884e4fe4ed6be163493da3e0ec6"/>
</p:tagLst>
</file>

<file path=ppt/tags/tag336.xml><?xml version="1.0" encoding="utf-8"?>
<p:tagLst xmlns:p="http://schemas.openxmlformats.org/presentationml/2006/main">
  <p:tag name="KSO_WM_UNIT_DEFAULT_FONT" val="96;115;2"/>
  <p:tag name="KSO_WM_UNIT_BLOCK" val="0"/>
  <p:tag name="KSO_WM_UNIT_DEC_AREA_ID" val="82349d52c26f4e668adc14352c969815"/>
  <p:tag name="KSO_WM_UNIT_ISCONTENTSTITLE" val="0"/>
  <p:tag name="KSO_WM_UNIT_ISNUMDGMTITLE" val="0"/>
  <p:tag name="KSO_WM_UNIT_PRESET_TEXT" val="工作总结汇报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0976_1*a*1"/>
  <p:tag name="KSO_WM_TEMPLATE_CATEGORY" val="custom"/>
  <p:tag name="KSO_WM_TEMPLATE_INDEX" val="20220976"/>
  <p:tag name="KSO_WM_UNIT_LAYERLEVEL" val="1"/>
  <p:tag name="KSO_WM_TAG_VERSION" val="1.0"/>
  <p:tag name="KSO_WM_BEAUTIFY_FLAG" val="#wm#"/>
  <p:tag name="KSO_WM_UNIT_VALUE" val="7"/>
  <p:tag name="KSO_WM_CHIP_GROUPID" val="6167d2a06603f1460a45585d"/>
  <p:tag name="KSO_WM_CHIP_XID" val="6167d2a06603f1460a45585a"/>
  <p:tag name="KSO_WM_CHIP_FILLAREA_FILL_RULE" val="{&quot;fill_align&quot;:&quot;lm&quot;,&quot;fill_mode&quot;:&quot;adaptive&quot;,&quot;sacle_strategy&quot;:&quot;smart&quot;}"/>
  <p:tag name="KSO_WM_ASSEMBLE_CHIP_INDEX" val="90e9af761bb14550bc92a7e5306b40a0"/>
  <p:tag name="KSO_WM_TEMPLATE_ASSEMBLE_XID" val="61974b81c75558f33bc3a755"/>
  <p:tag name="KSO_WM_TEMPLATE_ASSEMBLE_GROUPID" val="618ddf349d7b144ec989f16d"/>
</p:tagLst>
</file>

<file path=ppt/tags/tag337.xml><?xml version="1.0" encoding="utf-8"?>
<p:tagLst xmlns:p="http://schemas.openxmlformats.org/presentationml/2006/main">
  <p:tag name="KSO_WM_UNIT_DEFAULT_FONT" val="24;32;2"/>
  <p:tag name="KSO_WM_UNIT_BLOCK" val="0"/>
  <p:tag name="KSO_WM_UNIT_DEC_AREA_ID" val="86eadf05607c4199b7e8ad016304e549"/>
  <p:tag name="KSO_WM_UNIT_ISCONTENTSTITLE" val="0"/>
  <p:tag name="KSO_WM_UNIT_ISNUMDGMTITLE" val="0"/>
  <p:tag name="KSO_WM_UNIT_PRESET_TEXT" val="添加副标题"/>
  <p:tag name="KSO_WM_UNIT_NOCLEAR" val="0"/>
  <p:tag name="KSO_WM_UNIT_VALUE" val="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20976_1*b*1"/>
  <p:tag name="KSO_WM_TEMPLATE_CATEGORY" val="custom"/>
  <p:tag name="KSO_WM_TEMPLATE_INDEX" val="20220976"/>
  <p:tag name="KSO_WM_UNIT_LAYERLEVEL" val="1"/>
  <p:tag name="KSO_WM_TAG_VERSION" val="1.0"/>
  <p:tag name="KSO_WM_BEAUTIFY_FLAG" val="#wm#"/>
  <p:tag name="KSO_WM_CHIP_GROUPID" val="6167d2a06603f1460a45585d"/>
  <p:tag name="KSO_WM_CHIP_XID" val="6167d2a06603f1460a45585a"/>
  <p:tag name="KSO_WM_CHIP_FILLAREA_FILL_RULE" val="{&quot;fill_align&quot;:&quot;lm&quot;,&quot;fill_mode&quot;:&quot;adaptive&quot;,&quot;sacle_strategy&quot;:&quot;smart&quot;}"/>
  <p:tag name="KSO_WM_ASSEMBLE_CHIP_INDEX" val="90e9af761bb14550bc92a7e5306b40a0"/>
  <p:tag name="KSO_WM_UNIT_TEXT_FILL_FORE_SCHEMECOLOR_INDEX_BRIGHTNESS" val="0.15"/>
  <p:tag name="KSO_WM_UNIT_TEXT_FILL_FORE_SCHEMECOLOR_INDEX" val="13"/>
  <p:tag name="KSO_WM_UNIT_TEXT_FILL_TYPE" val="1"/>
  <p:tag name="KSO_WM_TEMPLATE_ASSEMBLE_XID" val="61974b81c75558f33bc3a755"/>
  <p:tag name="KSO_WM_TEMPLATE_ASSEMBLE_GROUPID" val="618ddf349d7b144ec989f16d"/>
</p:tagLst>
</file>

<file path=ppt/tags/tag338.xml><?xml version="1.0" encoding="utf-8"?>
<p:tagLst xmlns:p="http://schemas.openxmlformats.org/presentationml/2006/main">
  <p:tag name="KSO_WM_UNIT_SUBTYPE" val="v"/>
  <p:tag name="KSO_WM_TEMPLATE_CATEGORY" val="chip"/>
  <p:tag name="KSO_WM_TEMPLATE_INDEX" val="20220976"/>
  <p:tag name="KSO_WM_UNIT_TYPE" val="i"/>
  <p:tag name="KSO_WM_UNIT_INDEX" val="1"/>
  <p:tag name="KSO_WM_UNIT_ID" val="chip20220976_10*i*1"/>
  <p:tag name="KSO_WM_BEAUTIFY_FLAG" val="#wm#"/>
  <p:tag name="KSO_WM_TAG_VERSION" val="1.0"/>
  <p:tag name="KSO_WM_CHIP_GROUPID" val="618ddf349d7b144ec989f16d"/>
  <p:tag name="KSO_WM_CHIP_XID" val="618e0a8a5268663be886272e"/>
  <p:tag name="KSO_WM_UNIT_DEC_AREA_ID" val="d9eae15fe76b40e6984debcabf97c03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a0294ecdd6df492db45eee51a79bb287"/>
</p:tagLst>
</file>

<file path=ppt/tags/tag339.xml><?xml version="1.0" encoding="utf-8"?>
<p:tagLst xmlns:p="http://schemas.openxmlformats.org/presentationml/2006/main">
  <p:tag name="KSO_WM_UNIT_SUBTYPE" val="v"/>
  <p:tag name="KSO_WM_TEMPLATE_CATEGORY" val="chip"/>
  <p:tag name="KSO_WM_TEMPLATE_INDEX" val="20220976"/>
  <p:tag name="KSO_WM_UNIT_TYPE" val="i"/>
  <p:tag name="KSO_WM_UNIT_INDEX" val="1"/>
  <p:tag name="KSO_WM_UNIT_ID" val="chip20220976_8*i*1"/>
  <p:tag name="KSO_WM_BEAUTIFY_FLAG" val="#wm#"/>
  <p:tag name="KSO_WM_TAG_VERSION" val="1.0"/>
  <p:tag name="KSO_WM_CHIP_GROUPID" val="618ddf349d7b144ec989f16d"/>
  <p:tag name="KSO_WM_CHIP_XID" val="618e0a8a5268663be886272d"/>
  <p:tag name="KSO_WM_UNIT_DEC_AREA_ID" val="2850b00a92994cada9960f2f9453e239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8c77583e52184d24be6be1e6c99f150d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f*1"/>
  <p:tag name="KSO_WM_UNIT_LAYERLEVEL" val="1"/>
  <p:tag name="KSO_WM_TAG_VERSION" val="3.0"/>
  <p:tag name="KSO_WM_BEAUTIFY_FLAG" val="#wm#"/>
  <p:tag name="KSO_WM_UNIT_SUBTYPE" val="a"/>
  <p:tag name="KSO_WM_UNIT_PRESET_TEXT" val="单击此处编辑母版文本样式&#10;二级&#10;三级&#10;四级&#10;五级"/>
  <p:tag name="KSO_WM_UNIT_NOCLEAR" val="0"/>
  <p:tag name="KSO_WM_UNIT_VALUE" val="396"/>
  <p:tag name="KSO_WM_UNIT_TYPE" val="f"/>
  <p:tag name="KSO_WM_UNIT_INDEX" val="1"/>
  <p:tag name="KSO_WM_UNIT_ISNUMDGMTITLE" val="0"/>
  <p:tag name="KSO_WM_TEMPLATE_INDEX" val="40490157"/>
  <p:tag name="KSO_WM_TEMPLATE_CATEGORY" val="custom"/>
</p:tagLst>
</file>

<file path=ppt/tags/tag340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添加标题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0976_1*a*1"/>
  <p:tag name="KSO_WM_TEMPLATE_CATEGORY" val="custom"/>
  <p:tag name="KSO_WM_TEMPLATE_INDEX" val="20220976"/>
  <p:tag name="KSO_WM_UNIT_LAYERLEVEL" val="1"/>
  <p:tag name="KSO_WM_TAG_VERSION" val="1.0"/>
  <p:tag name="KSO_WM_BEAUTIFY_FLAG" val="#wm#"/>
  <p:tag name="KSO_WM_UNIT_DEFAULT_FONT" val="36;44;2"/>
  <p:tag name="KSO_WM_UNIT_BLOCK" val="0"/>
  <p:tag name="KSO_WM_UNIT_DEC_AREA_ID" val="ad58175166bc4f63b70744db7376c287"/>
  <p:tag name="KSO_WM_CHIP_GROUPID" val="617275e954cda7cf43af418d"/>
  <p:tag name="KSO_WM_CHIP_XID" val="617275e954cda7cf43af418b"/>
  <p:tag name="KSO_WM_CHIP_FILLAREA_FILL_RULE" val="{&quot;fill_align&quot;:&quot;cm&quot;,&quot;fill_mode&quot;:&quot;adaptive&quot;,&quot;sacle_strategy&quot;:&quot;smart&quot;}"/>
  <p:tag name="KSO_WM_ASSEMBLE_CHIP_INDEX" val="fc45748d90fe4c90af8e23d583b1e882"/>
  <p:tag name="KSO_WM_UNIT_TEXT_FILL_FORE_SCHEMECOLOR_INDEX_BRIGHTNESS" val="0"/>
  <p:tag name="KSO_WM_UNIT_TEXT_FILL_FORE_SCHEMECOLOR_INDEX" val="14"/>
  <p:tag name="KSO_WM_UNIT_TEXT_FILL_TYPE" val="1"/>
  <p:tag name="KSO_WM_TEMPLATE_ASSEMBLE_XID" val="61974b7dc75558f33bc3a6e7"/>
  <p:tag name="KSO_WM_TEMPLATE_ASSEMBLE_GROUPID" val="618ddf349d7b144ec989f16d"/>
</p:tagLst>
</file>

<file path=ppt/tags/tag341.xml><?xml version="1.0" encoding="utf-8"?>
<p:tagLst xmlns:p="http://schemas.openxmlformats.org/presentationml/2006/main">
  <p:tag name="KSO_WM_UNIT_SUBTYPE" val="v"/>
  <p:tag name="KSO_WM_TEMPLATE_CATEGORY" val="chip"/>
  <p:tag name="KSO_WM_TEMPLATE_INDEX" val="20220976"/>
  <p:tag name="KSO_WM_UNIT_TYPE" val="i"/>
  <p:tag name="KSO_WM_UNIT_INDEX" val="1"/>
  <p:tag name="KSO_WM_UNIT_ID" val="chip20220976_10*i*1"/>
  <p:tag name="KSO_WM_BEAUTIFY_FLAG" val="#wm#"/>
  <p:tag name="KSO_WM_TAG_VERSION" val="1.0"/>
  <p:tag name="KSO_WM_CHIP_GROUPID" val="618ddf349d7b144ec989f16d"/>
  <p:tag name="KSO_WM_CHIP_XID" val="618e0a8a5268663be886272e"/>
  <p:tag name="KSO_WM_UNIT_DEC_AREA_ID" val="d9eae15fe76b40e6984debcabf97c03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a0294ecdd6df492db45eee51a79bb287"/>
</p:tagLst>
</file>

<file path=ppt/tags/tag342.xml><?xml version="1.0" encoding="utf-8"?>
<p:tagLst xmlns:p="http://schemas.openxmlformats.org/presentationml/2006/main">
  <p:tag name="KSO_WM_UNIT_SUBTYPE" val="v"/>
  <p:tag name="KSO_WM_TEMPLATE_CATEGORY" val="chip"/>
  <p:tag name="KSO_WM_TEMPLATE_INDEX" val="20220976"/>
  <p:tag name="KSO_WM_UNIT_TYPE" val="i"/>
  <p:tag name="KSO_WM_UNIT_INDEX" val="1"/>
  <p:tag name="KSO_WM_UNIT_ID" val="chip20220976_10*i*1"/>
  <p:tag name="KSO_WM_BEAUTIFY_FLAG" val="#wm#"/>
  <p:tag name="KSO_WM_TAG_VERSION" val="1.0"/>
  <p:tag name="KSO_WM_CHIP_GROUPID" val="618ddf349d7b144ec989f16d"/>
  <p:tag name="KSO_WM_CHIP_XID" val="618e0a8a5268663be886272e"/>
  <p:tag name="KSO_WM_UNIT_DEC_AREA_ID" val="d9eae15fe76b40e6984debcabf97c03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a0294ecdd6df492db45eee51a79bb287"/>
</p:tagLst>
</file>

<file path=ppt/tags/tag343.xml><?xml version="1.0" encoding="utf-8"?>
<p:tagLst xmlns:p="http://schemas.openxmlformats.org/presentationml/2006/main">
  <p:tag name="KSO_WM_UNIT_SUBTYPE" val="v"/>
  <p:tag name="KSO_WM_TEMPLATE_CATEGORY" val="chip"/>
  <p:tag name="KSO_WM_TEMPLATE_INDEX" val="20220976"/>
  <p:tag name="KSO_WM_UNIT_TYPE" val="i"/>
  <p:tag name="KSO_WM_UNIT_INDEX" val="1"/>
  <p:tag name="KSO_WM_UNIT_ID" val="chip20220976_4*i*1"/>
  <p:tag name="KSO_WM_BEAUTIFY_FLAG" val="#wm#"/>
  <p:tag name="KSO_WM_TAG_VERSION" val="1.0"/>
  <p:tag name="KSO_WM_CHIP_GROUPID" val="618ddf349d7b144ec989f16d"/>
  <p:tag name="KSO_WM_CHIP_XID" val="618e0a8a5268663be886272b"/>
  <p:tag name="KSO_WM_UNIT_DEC_AREA_ID" val="b416cad6b7b8407e99777828daa408b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b7836373fa634112980723e294d2d5ad"/>
</p:tagLst>
</file>

<file path=ppt/tags/tag344.xml><?xml version="1.0" encoding="utf-8"?>
<p:tagLst xmlns:p="http://schemas.openxmlformats.org/presentationml/2006/main">
  <p:tag name="KSO_WM_UNIT_SUBTYPE" val="v"/>
  <p:tag name="KSO_WM_TEMPLATE_CATEGORY" val="chip"/>
  <p:tag name="KSO_WM_TEMPLATE_INDEX" val="20220976"/>
  <p:tag name="KSO_WM_UNIT_TYPE" val="i"/>
  <p:tag name="KSO_WM_UNIT_INDEX" val="1"/>
  <p:tag name="KSO_WM_UNIT_ID" val="chip20220976_10*i*1"/>
  <p:tag name="KSO_WM_BEAUTIFY_FLAG" val="#wm#"/>
  <p:tag name="KSO_WM_TAG_VERSION" val="1.0"/>
  <p:tag name="KSO_WM_CHIP_GROUPID" val="618ddf349d7b144ec989f16d"/>
  <p:tag name="KSO_WM_CHIP_XID" val="618e0a8a5268663be886272e"/>
  <p:tag name="KSO_WM_UNIT_DEC_AREA_ID" val="d9eae15fe76b40e6984debcabf97c03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a0294ecdd6df492db45eee51a79bb287"/>
</p:tagLst>
</file>

<file path=ppt/tags/tag345.xml><?xml version="1.0" encoding="utf-8"?>
<p:tagLst xmlns:p="http://schemas.openxmlformats.org/presentationml/2006/main">
  <p:tag name="KSO_WM_UNIT_SUBTYPE" val="v"/>
  <p:tag name="KSO_WM_TEMPLATE_CATEGORY" val="chip"/>
  <p:tag name="KSO_WM_TEMPLATE_INDEX" val="20220976"/>
  <p:tag name="KSO_WM_UNIT_TYPE" val="i"/>
  <p:tag name="KSO_WM_UNIT_INDEX" val="1"/>
  <p:tag name="KSO_WM_UNIT_ID" val="chip20220976_10*i*1"/>
  <p:tag name="KSO_WM_BEAUTIFY_FLAG" val="#wm#"/>
  <p:tag name="KSO_WM_TAG_VERSION" val="1.0"/>
  <p:tag name="KSO_WM_CHIP_GROUPID" val="618ddf349d7b144ec989f16d"/>
  <p:tag name="KSO_WM_CHIP_XID" val="618e0a8a5268663be886272e"/>
  <p:tag name="KSO_WM_UNIT_DEC_AREA_ID" val="d9eae15fe76b40e6984debcabf97c03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a0294ecdd6df492db45eee51a79bb287"/>
</p:tagLst>
</file>

<file path=ppt/tags/tag346.xml><?xml version="1.0" encoding="utf-8"?>
<p:tagLst xmlns:p="http://schemas.openxmlformats.org/presentationml/2006/main">
  <p:tag name="KSO_WM_UNIT_SUBTYPE" val="v"/>
  <p:tag name="KSO_WM_TEMPLATE_CATEGORY" val="chip"/>
  <p:tag name="KSO_WM_TEMPLATE_INDEX" val="20220976"/>
  <p:tag name="KSO_WM_UNIT_TYPE" val="i"/>
  <p:tag name="KSO_WM_UNIT_INDEX" val="1"/>
  <p:tag name="KSO_WM_UNIT_ID" val="chip20220976_10*i*1"/>
  <p:tag name="KSO_WM_BEAUTIFY_FLAG" val="#wm#"/>
  <p:tag name="KSO_WM_TAG_VERSION" val="1.0"/>
  <p:tag name="KSO_WM_CHIP_GROUPID" val="618ddf349d7b144ec989f16d"/>
  <p:tag name="KSO_WM_CHIP_XID" val="618e0a8a5268663be886272e"/>
  <p:tag name="KSO_WM_UNIT_DEC_AREA_ID" val="d9eae15fe76b40e6984debcabf97c03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a0294ecdd6df492db45eee51a79bb287"/>
</p:tagLst>
</file>

<file path=ppt/tags/tag347.xml><?xml version="1.0" encoding="utf-8"?>
<p:tagLst xmlns:p="http://schemas.openxmlformats.org/presentationml/2006/main">
  <p:tag name="KSO_WM_UNIT_SUBTYPE" val="v"/>
  <p:tag name="KSO_WM_TEMPLATE_CATEGORY" val="chip"/>
  <p:tag name="KSO_WM_TEMPLATE_INDEX" val="20220976"/>
  <p:tag name="KSO_WM_UNIT_TYPE" val="i"/>
  <p:tag name="KSO_WM_UNIT_INDEX" val="1"/>
  <p:tag name="KSO_WM_UNIT_ID" val="chip20220976_6*i*1"/>
  <p:tag name="KSO_WM_BEAUTIFY_FLAG" val="#wm#"/>
  <p:tag name="KSO_WM_TAG_VERSION" val="1.0"/>
  <p:tag name="KSO_WM_CHIP_GROUPID" val="618ddf349d7b144ec989f16d"/>
  <p:tag name="KSO_WM_CHIP_XID" val="618e0a8a5268663be886272c"/>
  <p:tag name="KSO_WM_UNIT_DEC_AREA_ID" val="210b30472de0459c851f294778e0f8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e3658d4bc30046209e6ca1cfb2bb9bc7"/>
</p:tagLst>
</file>

<file path=ppt/tags/tag348.xml><?xml version="1.0" encoding="utf-8"?>
<p:tagLst xmlns:p="http://schemas.openxmlformats.org/presentationml/2006/main">
  <p:tag name="KSO_WM_UNIT_DEFAULT_FONT" val="96;115;2"/>
  <p:tag name="KSO_WM_UNIT_BLOCK" val="0"/>
  <p:tag name="KSO_WM_UNIT_DEC_AREA_ID" val="3ed7c36fd18e47a3a4329426efd546df"/>
  <p:tag name="KSO_WM_UNIT_ISCONTENTSTITLE" val="0"/>
  <p:tag name="KSO_WM_UNIT_ISNUMDGMTITLE" val="0"/>
  <p:tag name="KSO_WM_UNIT_PRESET_TEXT" val="THANKS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0976_1*a*1"/>
  <p:tag name="KSO_WM_TEMPLATE_CATEGORY" val="custom"/>
  <p:tag name="KSO_WM_TEMPLATE_INDEX" val="20220976"/>
  <p:tag name="KSO_WM_UNIT_LAYERLEVEL" val="1"/>
  <p:tag name="KSO_WM_TAG_VERSION" val="1.0"/>
  <p:tag name="KSO_WM_BEAUTIFY_FLAG" val="#wm#"/>
  <p:tag name="KSO_WM_UNIT_VALUE" val="7"/>
  <p:tag name="KSO_WM_CHIP_GROUPID" val="6167d2a06603f1460a45585d"/>
  <p:tag name="KSO_WM_CHIP_XID" val="6167d2a06603f1460a45585a"/>
  <p:tag name="KSO_WM_CHIP_FILLAREA_FILL_RULE" val="{&quot;fill_align&quot;:&quot;lm&quot;,&quot;fill_mode&quot;:&quot;adaptive&quot;,&quot;sacle_strategy&quot;:&quot;smart&quot;}"/>
  <p:tag name="KSO_WM_ASSEMBLE_CHIP_INDEX" val="5a39035896644801aabb055ec3d70f4c"/>
  <p:tag name="KSO_WM_TEMPLATE_ASSEMBLE_XID" val="61974b7d78bf544979703f82"/>
  <p:tag name="KSO_WM_TEMPLATE_ASSEMBLE_GROUPID" val="618ddf349d7b144ec989f16d"/>
</p:tagLst>
</file>

<file path=ppt/tags/tag349.xml><?xml version="1.0" encoding="utf-8"?>
<p:tagLst xmlns:p="http://schemas.openxmlformats.org/presentationml/2006/main">
  <p:tag name="KSO_WM_UNIT_DEFAULT_FONT" val="24;32;2"/>
  <p:tag name="KSO_WM_UNIT_BLOCK" val="0"/>
  <p:tag name="KSO_WM_UNIT_DEC_AREA_ID" val="d56b4ff2f35f4bfc992f38a31030da29"/>
  <p:tag name="KSO_WM_UNIT_ISCONTENTSTITLE" val="0"/>
  <p:tag name="KSO_WM_UNIT_ISNUMDGMTITLE" val="0"/>
  <p:tag name="KSO_WM_UNIT_PRESET_TEXT" val="添加副标题"/>
  <p:tag name="KSO_WM_UNIT_NOCLEAR" val="0"/>
  <p:tag name="KSO_WM_UNIT_VALUE" val="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20976_1*b*1"/>
  <p:tag name="KSO_WM_TEMPLATE_CATEGORY" val="custom"/>
  <p:tag name="KSO_WM_TEMPLATE_INDEX" val="20220976"/>
  <p:tag name="KSO_WM_UNIT_LAYERLEVEL" val="1"/>
  <p:tag name="KSO_WM_TAG_VERSION" val="1.0"/>
  <p:tag name="KSO_WM_BEAUTIFY_FLAG" val="#wm#"/>
  <p:tag name="KSO_WM_CHIP_GROUPID" val="6167d2a06603f1460a45585d"/>
  <p:tag name="KSO_WM_CHIP_XID" val="6167d2a06603f1460a45585a"/>
  <p:tag name="KSO_WM_CHIP_FILLAREA_FILL_RULE" val="{&quot;fill_align&quot;:&quot;lm&quot;,&quot;fill_mode&quot;:&quot;adaptive&quot;,&quot;sacle_strategy&quot;:&quot;smart&quot;}"/>
  <p:tag name="KSO_WM_ASSEMBLE_CHIP_INDEX" val="5a39035896644801aabb055ec3d70f4c"/>
  <p:tag name="KSO_WM_UNIT_TEXT_FILL_FORE_SCHEMECOLOR_INDEX_BRIGHTNESS" val="0.15"/>
  <p:tag name="KSO_WM_UNIT_TEXT_FILL_FORE_SCHEMECOLOR_INDEX" val="13"/>
  <p:tag name="KSO_WM_UNIT_TEXT_FILL_TYPE" val="1"/>
  <p:tag name="KSO_WM_TEMPLATE_ASSEMBLE_XID" val="61974b7d78bf544979703f82"/>
  <p:tag name="KSO_WM_TEMPLATE_ASSEMBLE_GROUPID" val="618ddf349d7b144ec989f16d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350.xml><?xml version="1.0" encoding="utf-8"?>
<p:tagLst xmlns:p="http://schemas.openxmlformats.org/presentationml/2006/main">
  <p:tag name="KSO_WM_UNIT_SUBTYPE" val="v"/>
  <p:tag name="KSO_WM_TEMPLATE_CATEGORY" val="chip"/>
  <p:tag name="KSO_WM_TEMPLATE_INDEX" val="20220976"/>
  <p:tag name="KSO_WM_UNIT_TYPE" val="i"/>
  <p:tag name="KSO_WM_UNIT_INDEX" val="1"/>
  <p:tag name="KSO_WM_UNIT_ID" val="chip20220976_10*i*1"/>
  <p:tag name="KSO_WM_BEAUTIFY_FLAG" val="#wm#"/>
  <p:tag name="KSO_WM_TAG_VERSION" val="1.0"/>
  <p:tag name="KSO_WM_CHIP_GROUPID" val="618ddf349d7b144ec989f16d"/>
  <p:tag name="KSO_WM_CHIP_XID" val="618e0a8a5268663be886272e"/>
  <p:tag name="KSO_WM_UNIT_DEC_AREA_ID" val="d9eae15fe76b40e6984debcabf97c03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a0294ecdd6df492db45eee51a79bb287"/>
  <p:tag name="KSO_WM_SLIDE_BACKGROUND_TYPE" val="general"/>
</p:tagLst>
</file>

<file path=ppt/tags/tag351.xml><?xml version="1.0" encoding="utf-8"?>
<p:tagLst xmlns:p="http://schemas.openxmlformats.org/presentationml/2006/main">
  <p:tag name="KSO_WM_SLIDE_BACKGROUND_TYPE" val="general"/>
</p:tagLst>
</file>

<file path=ppt/tags/tag352.xml><?xml version="1.0" encoding="utf-8"?>
<p:tagLst xmlns:p="http://schemas.openxmlformats.org/presentationml/2006/main">
  <p:tag name="KSO_WM_SLIDE_BACKGROUND_TYPE" val="general"/>
</p:tagLst>
</file>

<file path=ppt/tags/tag353.xml><?xml version="1.0" encoding="utf-8"?>
<p:tagLst xmlns:p="http://schemas.openxmlformats.org/presentationml/2006/main">
  <p:tag name="KSO_WM_SLIDE_BACKGROUND_TYPE" val="general"/>
</p:tagLst>
</file>

<file path=ppt/tags/tag354.xml><?xml version="1.0" encoding="utf-8"?>
<p:tagLst xmlns:p="http://schemas.openxmlformats.org/presentationml/2006/main">
  <p:tag name="KSO_WM_SLIDE_BACKGROUND_TYPE" val="general"/>
</p:tagLst>
</file>

<file path=ppt/tags/tag355.xml><?xml version="1.0" encoding="utf-8"?>
<p:tagLst xmlns:p="http://schemas.openxmlformats.org/presentationml/2006/main">
  <p:tag name="KSO_WM_UNIT_SUBTYPE" val="v"/>
  <p:tag name="KSO_WM_TEMPLATE_CATEGORY" val="chip"/>
  <p:tag name="KSO_WM_TEMPLATE_INDEX" val="20220976"/>
  <p:tag name="KSO_WM_UNIT_TYPE" val="i"/>
  <p:tag name="KSO_WM_UNIT_INDEX" val="1"/>
  <p:tag name="KSO_WM_UNIT_ID" val="chip20220976_10*i*1"/>
  <p:tag name="KSO_WM_BEAUTIFY_FLAG" val="#wm#"/>
  <p:tag name="KSO_WM_TAG_VERSION" val="1.0"/>
  <p:tag name="KSO_WM_CHIP_GROUPID" val="618ddf349d7b144ec989f16d"/>
  <p:tag name="KSO_WM_CHIP_XID" val="618e0a8a5268663be886272e"/>
  <p:tag name="KSO_WM_UNIT_DEC_AREA_ID" val="76f8f10462254f6f8881797f3c492e25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cc8e6bbe1240f7b30dd5aa33163fb4"/>
  <p:tag name="KSO_WM_SLIDE_BACKGROUND_TYPE" val="frame"/>
</p:tagLst>
</file>

<file path=ppt/tags/tag356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0286_2*i*1"/>
  <p:tag name="KSO_WM_UNIT_LAYERLEVEL" val="1"/>
  <p:tag name="KSO_WM_TAG_VERSION" val="1.0"/>
  <p:tag name="KSO_WM_BEAUTIFY_FLAG" val="#wm#"/>
  <p:tag name="KSO_WM_UNIT_BK_DARK_LIGHT" val="2"/>
  <p:tag name="KSO_WM_UNIT_SUBTYPE" val="h"/>
  <p:tag name="KSO_WM_UNIT_TYPE" val="i"/>
  <p:tag name="KSO_WM_UNIT_INDEX" val="1"/>
  <p:tag name="KSO_WM_TEMPLATE_CATEGORY" val="bg"/>
  <p:tag name="KSO_WM_TEMPLATE_INDEX" val="20220286"/>
  <p:tag name="KSO_WM_CHIP_GROUPID" val="612f6a61c37455bdf62a9584"/>
  <p:tag name="KSO_WM_CHIP_XID" val="612f6a61c37455bdf62a9586"/>
  <p:tag name="KSO_WM_UNIT_FILL_FORE_SCHEMECOLOR_INDEX_BRIGHTNESS" val="0"/>
  <p:tag name="KSO_WM_UNIT_FILL_FORE_SCHEMECOLOR_INDEX" val="16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357.xml><?xml version="1.0" encoding="utf-8"?>
<p:tagLst xmlns:p="http://schemas.openxmlformats.org/presentationml/2006/main">
  <p:tag name="KSO_WM_SLIDE_BACKGROUND_TYPE" val="frame"/>
</p:tagLst>
</file>

<file path=ppt/tags/tag358.xml><?xml version="1.0" encoding="utf-8"?>
<p:tagLst xmlns:p="http://schemas.openxmlformats.org/presentationml/2006/main">
  <p:tag name="KSO_WM_SLIDE_BACKGROUND_TYPE" val="frame"/>
</p:tagLst>
</file>

<file path=ppt/tags/tag359.xml><?xml version="1.0" encoding="utf-8"?>
<p:tagLst xmlns:p="http://schemas.openxmlformats.org/presentationml/2006/main">
  <p:tag name="KSO_WM_SLIDE_BACKGROUND_TYPE" val="frame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360.xml><?xml version="1.0" encoding="utf-8"?>
<p:tagLst xmlns:p="http://schemas.openxmlformats.org/presentationml/2006/main">
  <p:tag name="KSO_WM_SLIDE_BACKGROUND_TYPE" val="frame"/>
</p:tagLst>
</file>

<file path=ppt/tags/tag361.xml><?xml version="1.0" encoding="utf-8"?>
<p:tagLst xmlns:p="http://schemas.openxmlformats.org/presentationml/2006/main">
  <p:tag name="KSO_WM_SLIDE_BACKGROUND_TYPE" val="frame"/>
</p:tagLst>
</file>

<file path=ppt/tags/tag362.xml><?xml version="1.0" encoding="utf-8"?>
<p:tagLst xmlns:p="http://schemas.openxmlformats.org/presentationml/2006/main">
  <p:tag name="KSO_WM_UNIT_SUBTYPE" val="v"/>
  <p:tag name="KSO_WM_TEMPLATE_CATEGORY" val="chip"/>
  <p:tag name="KSO_WM_TEMPLATE_INDEX" val="20220976"/>
  <p:tag name="KSO_WM_UNIT_TYPE" val="i"/>
  <p:tag name="KSO_WM_UNIT_INDEX" val="1"/>
  <p:tag name="KSO_WM_UNIT_ID" val="chip20220976_10*i*1"/>
  <p:tag name="KSO_WM_BEAUTIFY_FLAG" val="#wm#"/>
  <p:tag name="KSO_WM_TAG_VERSION" val="1.0"/>
  <p:tag name="KSO_WM_CHIP_GROUPID" val="618ddf349d7b144ec989f16d"/>
  <p:tag name="KSO_WM_CHIP_XID" val="618e0a8a5268663be886272e"/>
  <p:tag name="KSO_WM_UNIT_DEC_AREA_ID" val="963cb5ec94ab498e9f9e8337d5e84f0b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b3c4a1e3b97447cf9b7152e6d5c5179c"/>
  <p:tag name="KSO_WM_SLIDE_BACKGROUND_TYPE" val="leftRight"/>
</p:tagLst>
</file>

<file path=ppt/tags/tag363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0286_3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0286"/>
  <p:tag name="KSO_WM_CHIP_GROUPID" val="612f6a61c37455bdf62a9584"/>
  <p:tag name="KSO_WM_CHIP_XID" val="612f6a61c37455bdf62a9587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364.xml><?xml version="1.0" encoding="utf-8"?>
<p:tagLst xmlns:p="http://schemas.openxmlformats.org/presentationml/2006/main">
  <p:tag name="KSO_WM_SLIDE_BACKGROUND_TYPE" val="leftRight"/>
</p:tagLst>
</file>

<file path=ppt/tags/tag365.xml><?xml version="1.0" encoding="utf-8"?>
<p:tagLst xmlns:p="http://schemas.openxmlformats.org/presentationml/2006/main">
  <p:tag name="KSO_WM_SLIDE_BACKGROUND_TYPE" val="leftRight"/>
</p:tagLst>
</file>

<file path=ppt/tags/tag366.xml><?xml version="1.0" encoding="utf-8"?>
<p:tagLst xmlns:p="http://schemas.openxmlformats.org/presentationml/2006/main">
  <p:tag name="KSO_WM_SLIDE_BACKGROUND_TYPE" val="leftRight"/>
</p:tagLst>
</file>

<file path=ppt/tags/tag367.xml><?xml version="1.0" encoding="utf-8"?>
<p:tagLst xmlns:p="http://schemas.openxmlformats.org/presentationml/2006/main">
  <p:tag name="KSO_WM_SLIDE_BACKGROUND_TYPE" val="leftRight"/>
</p:tagLst>
</file>

<file path=ppt/tags/tag368.xml><?xml version="1.0" encoding="utf-8"?>
<p:tagLst xmlns:p="http://schemas.openxmlformats.org/presentationml/2006/main">
  <p:tag name="KSO_WM_SLIDE_BACKGROUND_TYPE" val="leftRight"/>
</p:tagLst>
</file>

<file path=ppt/tags/tag369.xml><?xml version="1.0" encoding="utf-8"?>
<p:tagLst xmlns:p="http://schemas.openxmlformats.org/presentationml/2006/main">
  <p:tag name="KSO_WM_SLIDE_BACKGROUND_TYPE" val="leftRight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370.xml><?xml version="1.0" encoding="utf-8"?>
<p:tagLst xmlns:p="http://schemas.openxmlformats.org/presentationml/2006/main">
  <p:tag name="KSO_WM_UNIT_SUBTYPE" val="v"/>
  <p:tag name="KSO_WM_TEMPLATE_CATEGORY" val="chip"/>
  <p:tag name="KSO_WM_TEMPLATE_INDEX" val="20220976"/>
  <p:tag name="KSO_WM_UNIT_TYPE" val="i"/>
  <p:tag name="KSO_WM_UNIT_INDEX" val="1"/>
  <p:tag name="KSO_WM_UNIT_ID" val="chip20220976_10*i*1"/>
  <p:tag name="KSO_WM_BEAUTIFY_FLAG" val="#wm#"/>
  <p:tag name="KSO_WM_TAG_VERSION" val="1.0"/>
  <p:tag name="KSO_WM_CHIP_GROUPID" val="618ddf349d7b144ec989f16d"/>
  <p:tag name="KSO_WM_CHIP_XID" val="618e0a8a5268663be886272e"/>
  <p:tag name="KSO_WM_UNIT_DEC_AREA_ID" val="007db961dfcd4242a4045471f991b0c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7a83887a12814146b22bf3b8fd287c2c"/>
  <p:tag name="KSO_WM_SLIDE_BACKGROUND_TYPE" val="topBottom"/>
</p:tagLst>
</file>

<file path=ppt/tags/tag371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0286_4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0286"/>
  <p:tag name="KSO_WM_CHIP_GROUPID" val="612f6a61c37455bdf62a9584"/>
  <p:tag name="KSO_WM_CHIP_XID" val="612f6a61c37455bdf62a9588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372.xml><?xml version="1.0" encoding="utf-8"?>
<p:tagLst xmlns:p="http://schemas.openxmlformats.org/presentationml/2006/main">
  <p:tag name="KSO_WM_SLIDE_BACKGROUND_TYPE" val="topBottom"/>
</p:tagLst>
</file>

<file path=ppt/tags/tag373.xml><?xml version="1.0" encoding="utf-8"?>
<p:tagLst xmlns:p="http://schemas.openxmlformats.org/presentationml/2006/main">
  <p:tag name="KSO_WM_SLIDE_BACKGROUND_TYPE" val="topBottom"/>
</p:tagLst>
</file>

<file path=ppt/tags/tag374.xml><?xml version="1.0" encoding="utf-8"?>
<p:tagLst xmlns:p="http://schemas.openxmlformats.org/presentationml/2006/main">
  <p:tag name="KSO_WM_SLIDE_BACKGROUND_TYPE" val="topBottom"/>
</p:tagLst>
</file>

<file path=ppt/tags/tag375.xml><?xml version="1.0" encoding="utf-8"?>
<p:tagLst xmlns:p="http://schemas.openxmlformats.org/presentationml/2006/main">
  <p:tag name="KSO_WM_SLIDE_BACKGROUND_TYPE" val="topBottom"/>
</p:tagLst>
</file>

<file path=ppt/tags/tag376.xml><?xml version="1.0" encoding="utf-8"?>
<p:tagLst xmlns:p="http://schemas.openxmlformats.org/presentationml/2006/main">
  <p:tag name="KSO_WM_SLIDE_BACKGROUND_TYPE" val="topBottom"/>
</p:tagLst>
</file>

<file path=ppt/tags/tag377.xml><?xml version="1.0" encoding="utf-8"?>
<p:tagLst xmlns:p="http://schemas.openxmlformats.org/presentationml/2006/main">
  <p:tag name="KSO_WM_SLIDE_BACKGROUND_TYPE" val="topBottom"/>
</p:tagLst>
</file>

<file path=ppt/tags/tag378.xml><?xml version="1.0" encoding="utf-8"?>
<p:tagLst xmlns:p="http://schemas.openxmlformats.org/presentationml/2006/main">
  <p:tag name="KSO_WM_UNIT_SUBTYPE" val="v"/>
  <p:tag name="KSO_WM_TEMPLATE_CATEGORY" val="chip"/>
  <p:tag name="KSO_WM_TEMPLATE_INDEX" val="20220976"/>
  <p:tag name="KSO_WM_UNIT_TYPE" val="i"/>
  <p:tag name="KSO_WM_UNIT_INDEX" val="1"/>
  <p:tag name="KSO_WM_UNIT_ID" val="chip20220976_10*i*1"/>
  <p:tag name="KSO_WM_BEAUTIFY_FLAG" val="#wm#"/>
  <p:tag name="KSO_WM_TAG_VERSION" val="1.0"/>
  <p:tag name="KSO_WM_CHIP_GROUPID" val="618ddf349d7b144ec989f16d"/>
  <p:tag name="KSO_WM_CHIP_XID" val="618e0a8a5268663be886272e"/>
  <p:tag name="KSO_WM_UNIT_DEC_AREA_ID" val="7368434fbe67438f89a9e78cc1ca5881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2e1df574bc34b5fb51e432ce3c4373b"/>
  <p:tag name="KSO_WM_SLIDE_BACKGROUND_TYPE" val="bottomTop"/>
</p:tagLst>
</file>

<file path=ppt/tags/tag379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0286_5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0286"/>
  <p:tag name="KSO_WM_CHIP_GROUPID" val="612f6a61c37455bdf62a9584"/>
  <p:tag name="KSO_WM_CHIP_XID" val="612f6a61c37455bdf62a9589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b*1"/>
  <p:tag name="KSO_WM_UNIT_LAYERLEVEL" val="1"/>
  <p:tag name="KSO_WM_TAG_VERSION" val="3.0"/>
  <p:tag name="KSO_WM_BEAUTIFY_FLAG" val="#wm#"/>
  <p:tag name="KSO_WM_UNIT_ISCONTENTSTITLE" val="0"/>
  <p:tag name="KSO_WM_UNIT_ISNUMDGMTITLE" val="0"/>
  <p:tag name="KSO_WM_UNIT_PRESET_TEXT" val="单击此处编辑母版副标题样式"/>
  <p:tag name="KSO_WM_UNIT_NOCLEAR" val="0"/>
  <p:tag name="KSO_WM_UNIT_VALUE" val="40"/>
  <p:tag name="KSO_WM_UNIT_TYPE" val="b"/>
  <p:tag name="KSO_WM_UNIT_INDEX" val="1"/>
  <p:tag name="KSO_WM_TEMPLATE_INDEX" val="40490157"/>
  <p:tag name="KSO_WM_TEMPLATE_CATEGORY" val="custom"/>
</p:tagLst>
</file>

<file path=ppt/tags/tag380.xml><?xml version="1.0" encoding="utf-8"?>
<p:tagLst xmlns:p="http://schemas.openxmlformats.org/presentationml/2006/main">
  <p:tag name="KSO_WM_SLIDE_BACKGROUND_TYPE" val="bottomTop"/>
</p:tagLst>
</file>

<file path=ppt/tags/tag381.xml><?xml version="1.0" encoding="utf-8"?>
<p:tagLst xmlns:p="http://schemas.openxmlformats.org/presentationml/2006/main">
  <p:tag name="KSO_WM_SLIDE_BACKGROUND_TYPE" val="bottomTop"/>
</p:tagLst>
</file>

<file path=ppt/tags/tag382.xml><?xml version="1.0" encoding="utf-8"?>
<p:tagLst xmlns:p="http://schemas.openxmlformats.org/presentationml/2006/main">
  <p:tag name="KSO_WM_SLIDE_BACKGROUND_TYPE" val="bottomTop"/>
</p:tagLst>
</file>

<file path=ppt/tags/tag383.xml><?xml version="1.0" encoding="utf-8"?>
<p:tagLst xmlns:p="http://schemas.openxmlformats.org/presentationml/2006/main">
  <p:tag name="KSO_WM_SLIDE_BACKGROUND_TYPE" val="bottomTop"/>
</p:tagLst>
</file>

<file path=ppt/tags/tag384.xml><?xml version="1.0" encoding="utf-8"?>
<p:tagLst xmlns:p="http://schemas.openxmlformats.org/presentationml/2006/main">
  <p:tag name="KSO_WM_SLIDE_BACKGROUND_TYPE" val="bottomTop"/>
</p:tagLst>
</file>

<file path=ppt/tags/tag385.xml><?xml version="1.0" encoding="utf-8"?>
<p:tagLst xmlns:p="http://schemas.openxmlformats.org/presentationml/2006/main">
  <p:tag name="KSO_WM_SLIDE_BACKGROUND_TYPE" val="bottomTop"/>
</p:tagLst>
</file>

<file path=ppt/tags/tag386.xml><?xml version="1.0" encoding="utf-8"?>
<p:tagLst xmlns:p="http://schemas.openxmlformats.org/presentationml/2006/main">
  <p:tag name="KSO_WM_UNIT_SUBTYPE" val="v"/>
  <p:tag name="KSO_WM_TEMPLATE_CATEGORY" val="chip"/>
  <p:tag name="KSO_WM_TEMPLATE_INDEX" val="20220976"/>
  <p:tag name="KSO_WM_UNIT_TYPE" val="i"/>
  <p:tag name="KSO_WM_UNIT_INDEX" val="1"/>
  <p:tag name="KSO_WM_UNIT_ID" val="chip20220976_10*i*1"/>
  <p:tag name="KSO_WM_BEAUTIFY_FLAG" val="#wm#"/>
  <p:tag name="KSO_WM_TAG_VERSION" val="1.0"/>
  <p:tag name="KSO_WM_CHIP_GROUPID" val="618ddf349d7b144ec989f16d"/>
  <p:tag name="KSO_WM_CHIP_XID" val="618e0a8a5268663be886272e"/>
  <p:tag name="KSO_WM_UNIT_DEC_AREA_ID" val="97ed20fbe6d643bd96b892ea0f4fa9b9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1041d7cd2774f92a0f27d1e081f1964"/>
  <p:tag name="KSO_WM_SLIDE_BACKGROUND_TYPE" val="navigation"/>
</p:tagLst>
</file>

<file path=ppt/tags/tag387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0286_6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0286"/>
  <p:tag name="KSO_WM_CHIP_GROUPID" val="612f6a61c37455bdf62a9584"/>
  <p:tag name="KSO_WM_CHIP_XID" val="612f6a61c37455bdf62a958a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388.xml><?xml version="1.0" encoding="utf-8"?>
<p:tagLst xmlns:p="http://schemas.openxmlformats.org/presentationml/2006/main">
  <p:tag name="KSO_WM_SLIDE_BACKGROUND_TYPE" val="navigation"/>
</p:tagLst>
</file>

<file path=ppt/tags/tag389.xml><?xml version="1.0" encoding="utf-8"?>
<p:tagLst xmlns:p="http://schemas.openxmlformats.org/presentationml/2006/main">
  <p:tag name="KSO_WM_SLIDE_BACKGROUND_TYPE" val="navigation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390.xml><?xml version="1.0" encoding="utf-8"?>
<p:tagLst xmlns:p="http://schemas.openxmlformats.org/presentationml/2006/main">
  <p:tag name="KSO_WM_SLIDE_BACKGROUND_TYPE" val="navigation"/>
</p:tagLst>
</file>

<file path=ppt/tags/tag391.xml><?xml version="1.0" encoding="utf-8"?>
<p:tagLst xmlns:p="http://schemas.openxmlformats.org/presentationml/2006/main">
  <p:tag name="KSO_WM_SLIDE_BACKGROUND_TYPE" val="navigation"/>
</p:tagLst>
</file>

<file path=ppt/tags/tag392.xml><?xml version="1.0" encoding="utf-8"?>
<p:tagLst xmlns:p="http://schemas.openxmlformats.org/presentationml/2006/main">
  <p:tag name="KSO_WM_SLIDE_BACKGROUND_TYPE" val="navigation"/>
</p:tagLst>
</file>

<file path=ppt/tags/tag393.xml><?xml version="1.0" encoding="utf-8"?>
<p:tagLst xmlns:p="http://schemas.openxmlformats.org/presentationml/2006/main">
  <p:tag name="KSO_WM_SLIDE_BACKGROUND_TYPE" val="navigation"/>
</p:tagLst>
</file>

<file path=ppt/tags/tag394.xml><?xml version="1.0" encoding="utf-8"?>
<p:tagLst xmlns:p="http://schemas.openxmlformats.org/presentationml/2006/main">
  <p:tag name="KSO_WM_SLIDE_BACKGROUND_TYPE" val="navigation"/>
</p:tagLst>
</file>

<file path=ppt/tags/tag395.xml><?xml version="1.0" encoding="utf-8"?>
<p:tagLst xmlns:p="http://schemas.openxmlformats.org/presentationml/2006/main">
  <p:tag name="KSO_WM_SLIDE_BACKGROUND_TYPE" val="navigation"/>
</p:tagLst>
</file>

<file path=ppt/tags/tag396.xml><?xml version="1.0" encoding="utf-8"?>
<p:tagLst xmlns:p="http://schemas.openxmlformats.org/presentationml/2006/main">
  <p:tag name="KSO_WM_UNIT_SUBTYPE" val="v"/>
  <p:tag name="KSO_WM_TEMPLATE_CATEGORY" val="chip"/>
  <p:tag name="KSO_WM_TEMPLATE_INDEX" val="20220976"/>
  <p:tag name="KSO_WM_UNIT_TYPE" val="i"/>
  <p:tag name="KSO_WM_UNIT_INDEX" val="1"/>
  <p:tag name="KSO_WM_UNIT_ID" val="chip20220976_10*i*1"/>
  <p:tag name="KSO_WM_BEAUTIFY_FLAG" val="#wm#"/>
  <p:tag name="KSO_WM_TAG_VERSION" val="1.0"/>
  <p:tag name="KSO_WM_CHIP_GROUPID" val="618ddf349d7b144ec989f16d"/>
  <p:tag name="KSO_WM_CHIP_XID" val="618e0a8a5268663be886272e"/>
  <p:tag name="KSO_WM_UNIT_DEC_AREA_ID" val="5204f60c3e7a4f8aa855587def23fc8e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eae68a695aaa4a4d847d2f465c3d4f69"/>
  <p:tag name="KSO_WM_SLIDE_BACKGROUND_TYPE" val="belt"/>
</p:tagLst>
</file>

<file path=ppt/tags/tag397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0286_7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0286"/>
  <p:tag name="KSO_WM_CHIP_GROUPID" val="612f6a61c37455bdf62a9584"/>
  <p:tag name="KSO_WM_CHIP_XID" val="612f6a61c37455bdf62a958b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398.xml><?xml version="1.0" encoding="utf-8"?>
<p:tagLst xmlns:p="http://schemas.openxmlformats.org/presentationml/2006/main">
  <p:tag name="KSO_WM_SLIDE_BACKGROUND_TYPE" val="belt"/>
</p:tagLst>
</file>

<file path=ppt/tags/tag399.xml><?xml version="1.0" encoding="utf-8"?>
<p:tagLst xmlns:p="http://schemas.openxmlformats.org/presentationml/2006/main">
  <p:tag name="KSO_WM_SLIDE_BACKGROUND_TYPE" val="belt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400.xml><?xml version="1.0" encoding="utf-8"?>
<p:tagLst xmlns:p="http://schemas.openxmlformats.org/presentationml/2006/main">
  <p:tag name="KSO_WM_SLIDE_BACKGROUND_TYPE" val="belt"/>
</p:tagLst>
</file>

<file path=ppt/tags/tag401.xml><?xml version="1.0" encoding="utf-8"?>
<p:tagLst xmlns:p="http://schemas.openxmlformats.org/presentationml/2006/main">
  <p:tag name="KSO_WM_SLIDE_BACKGROUND_TYPE" val="belt"/>
</p:tagLst>
</file>

<file path=ppt/tags/tag402.xml><?xml version="1.0" encoding="utf-8"?>
<p:tagLst xmlns:p="http://schemas.openxmlformats.org/presentationml/2006/main">
  <p:tag name="KSO_WM_SLIDE_BACKGROUND_TYPE" val="belt"/>
</p:tagLst>
</file>

<file path=ppt/tags/tag403.xml><?xml version="1.0" encoding="utf-8"?>
<p:tagLst xmlns:p="http://schemas.openxmlformats.org/presentationml/2006/main">
  <p:tag name="KSO_WM_TEMPLATE_CATEGORY" val="custom"/>
  <p:tag name="KSO_WM_TEMPLATE_INDEX" val="20220976"/>
</p:tagLst>
</file>

<file path=ppt/tags/tag404.xml><?xml version="1.0" encoding="utf-8"?>
<p:tagLst xmlns:p="http://schemas.openxmlformats.org/presentationml/2006/main">
  <p:tag name="KSO_WM_TEMPLATE_CATEGORY" val="custom"/>
  <p:tag name="KSO_WM_TEMPLATE_INDEX" val="20220976"/>
</p:tagLst>
</file>

<file path=ppt/tags/tag405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20976"/>
  <p:tag name="KSO_WM_CHIP_COLORING" val="3"/>
</p:tagLst>
</file>

<file path=ppt/tags/tag406.xml><?xml version="1.0" encoding="utf-8"?>
<p:tagLst xmlns:p="http://schemas.openxmlformats.org/presentationml/2006/main">
  <p:tag name="KSO_WM_UNIT_TYPE" val="i"/>
  <p:tag name="KSO_WM_UNIT_INDEX" val="1"/>
  <p:tag name="KSO_WM_BEAUTIFY_FLAG" val="#wm#"/>
  <p:tag name="KSO_WM_TAG_VERSION" val="3.0"/>
  <p:tag name="KSO_WM_UNIT_ID" val="_11*i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07.xml><?xml version="1.0" encoding="utf-8"?>
<p:tagLst xmlns:p="http://schemas.openxmlformats.org/presentationml/2006/main">
  <p:tag name="KSO_WM_UNIT_TYPE" val="i"/>
  <p:tag name="KSO_WM_UNIT_INDEX" val="4"/>
  <p:tag name="KSO_WM_BEAUTIFY_FLAG" val="#wm#"/>
  <p:tag name="KSO_WM_TAG_VERSION" val="3.0"/>
  <p:tag name="KSO_WM_UNIT_ID" val="_11*i*4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08.xml><?xml version="1.0" encoding="utf-8"?>
<p:tagLst xmlns:p="http://schemas.openxmlformats.org/presentationml/2006/main">
  <p:tag name="KSO_WM_UNIT_TYPE" val="i"/>
  <p:tag name="KSO_WM_UNIT_INDEX" val="9"/>
  <p:tag name="KSO_WM_BEAUTIFY_FLAG" val="#wm#"/>
  <p:tag name="KSO_WM_TAG_VERSION" val="3.0"/>
  <p:tag name="KSO_WM_UNIT_ID" val="_11*i*9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09.xml><?xml version="1.0" encoding="utf-8"?>
<p:tagLst xmlns:p="http://schemas.openxmlformats.org/presentationml/2006/main">
  <p:tag name="KSO_WM_UNIT_TYPE" val="i"/>
  <p:tag name="KSO_WM_UNIT_INDEX" val="2"/>
  <p:tag name="KSO_WM_BEAUTIFY_FLAG" val="#wm#"/>
  <p:tag name="KSO_WM_TAG_VERSION" val="3.0"/>
  <p:tag name="KSO_WM_UNIT_ID" val="_11*i*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410.xml><?xml version="1.0" encoding="utf-8"?>
<p:tagLst xmlns:p="http://schemas.openxmlformats.org/presentationml/2006/main">
  <p:tag name="KSO_WM_UNIT_TYPE" val="i"/>
  <p:tag name="KSO_WM_UNIT_INDEX" val="7"/>
  <p:tag name="KSO_WM_BEAUTIFY_FLAG" val="#wm#"/>
  <p:tag name="KSO_WM_TAG_VERSION" val="3.0"/>
  <p:tag name="KSO_WM_UNIT_ID" val="_11*i*7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11.xml><?xml version="1.0" encoding="utf-8"?>
<p:tagLst xmlns:p="http://schemas.openxmlformats.org/presentationml/2006/main">
  <p:tag name="KSO_WM_UNIT_TYPE" val="i"/>
  <p:tag name="KSO_WM_UNIT_INDEX" val="6"/>
  <p:tag name="KSO_WM_BEAUTIFY_FLAG" val="#wm#"/>
  <p:tag name="KSO_WM_TAG_VERSION" val="3.0"/>
  <p:tag name="KSO_WM_UNIT_ID" val="_11*i*6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12.xml><?xml version="1.0" encoding="utf-8"?>
<p:tagLst xmlns:p="http://schemas.openxmlformats.org/presentationml/2006/main">
  <p:tag name="KSO_WM_UNIT_TYPE" val="i"/>
  <p:tag name="KSO_WM_UNIT_INDEX" val="5"/>
  <p:tag name="KSO_WM_BEAUTIFY_FLAG" val="#wm#"/>
  <p:tag name="KSO_WM_TAG_VERSION" val="3.0"/>
  <p:tag name="KSO_WM_UNIT_ID" val="_11*i*5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13.xml><?xml version="1.0" encoding="utf-8"?>
<p:tagLst xmlns:p="http://schemas.openxmlformats.org/presentationml/2006/main">
  <p:tag name="KSO_WM_UNIT_TYPE" val="i"/>
  <p:tag name="KSO_WM_UNIT_INDEX" val="3"/>
  <p:tag name="KSO_WM_BEAUTIFY_FLAG" val="#wm#"/>
  <p:tag name="KSO_WM_TAG_VERSION" val="3.0"/>
  <p:tag name="KSO_WM_UNIT_ID" val="_11*i*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14.xml><?xml version="1.0" encoding="utf-8"?>
<p:tagLst xmlns:p="http://schemas.openxmlformats.org/presentationml/2006/main">
  <p:tag name="KSO_WM_UNIT_TYPE" val="i"/>
  <p:tag name="KSO_WM_UNIT_INDEX" val="8"/>
  <p:tag name="KSO_WM_BEAUTIFY_FLAG" val="#wm#"/>
  <p:tag name="KSO_WM_TAG_VERSION" val="3.0"/>
  <p:tag name="KSO_WM_UNIT_ID" val="_11*i*8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15.xml><?xml version="1.0" encoding="utf-8"?>
<p:tagLst xmlns:p="http://schemas.openxmlformats.org/presentationml/2006/main">
  <p:tag name="KSO_WM_UNIT_TYPE" val="i"/>
  <p:tag name="KSO_WM_UNIT_INDEX" val="10"/>
  <p:tag name="KSO_WM_BEAUTIFY_FLAG" val="#wm#"/>
  <p:tag name="KSO_WM_TAG_VERSION" val="3.0"/>
  <p:tag name="KSO_WM_UNIT_ID" val="_11*i*1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16.xml><?xml version="1.0" encoding="utf-8"?>
<p:tagLst xmlns:p="http://schemas.openxmlformats.org/presentationml/2006/main">
  <p:tag name="KSO_WM_UNIT_TYPE" val="i"/>
  <p:tag name="KSO_WM_UNIT_INDEX" val="11"/>
  <p:tag name="KSO_WM_BEAUTIFY_FLAG" val="#wm#"/>
  <p:tag name="KSO_WM_TAG_VERSION" val="3.0"/>
  <p:tag name="KSO_WM_UNIT_ID" val="_11*i*1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17.xml><?xml version="1.0" encoding="utf-8"?>
<p:tagLst xmlns:p="http://schemas.openxmlformats.org/presentationml/2006/main">
  <p:tag name="KSO_WM_UNIT_TYPE" val="i"/>
  <p:tag name="KSO_WM_UNIT_INDEX" val="12"/>
  <p:tag name="KSO_WM_BEAUTIFY_FLAG" val="#wm#"/>
  <p:tag name="KSO_WM_TAG_VERSION" val="3.0"/>
  <p:tag name="KSO_WM_UNIT_ID" val="_11*i*1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18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PRESET_TEXT" val="单击此处编辑母版标题样式"/>
  <p:tag name="KSO_WM_UNIT_ID" val="_11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0"/>
  <p:tag name="KSO_WM_UNIT_VALUE" val="14"/>
</p:tagLst>
</file>

<file path=ppt/tags/tag419.xml><?xml version="1.0" encoding="utf-8"?>
<p:tagLst xmlns:p="http://schemas.openxmlformats.org/presentationml/2006/main">
  <p:tag name="KSO_WM_UNIT_TYPE" val="b"/>
  <p:tag name="KSO_WM_UNIT_INDEX" val="1"/>
  <p:tag name="KSO_WM_BEAUTIFY_FLAG" val="#wm#"/>
  <p:tag name="KSO_WM_TAG_VERSION" val="3.0"/>
  <p:tag name="KSO_WM_UNIT_PRESET_TEXT" val="单击此处编辑副标题"/>
  <p:tag name="KSO_WM_UNIT_ID" val="_11*b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0"/>
  <p:tag name="KSO_WM_UNIT_VALUE" val="32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a*1"/>
  <p:tag name="KSO_WM_UNIT_LAYERLEVEL" val="1"/>
  <p:tag name="KSO_WM_TAG_VERSION" val="3.0"/>
  <p:tag name="KSO_WM_BEAUTIFY_FLAG" val="#wm#"/>
  <p:tag name="KSO_WM_UNIT_ISCONTENTSTITLE" val="0"/>
  <p:tag name="KSO_WM_UNIT_ISNUMDGMTITLE" val="0"/>
  <p:tag name="KSO_WM_UNIT_PRESET_TEXT" val="单击此处编辑母版标题样式"/>
  <p:tag name="KSO_WM_UNIT_NOCLEAR" val="0"/>
  <p:tag name="KSO_WM_UNIT_TYPE" val="a"/>
  <p:tag name="KSO_WM_UNIT_INDEX" val="1"/>
  <p:tag name="KSO_WM_TEMPLATE_INDEX" val="40490157"/>
  <p:tag name="KSO_WM_TEMPLATE_CATEGORY" val="custom"/>
</p:tagLst>
</file>

<file path=ppt/tags/tag420.xml><?xml version="1.0" encoding="utf-8"?>
<p:tagLst xmlns:p="http://schemas.openxmlformats.org/presentationml/2006/main">
  <p:tag name="KSO_WM_UNIT_ID" val="_11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21.xml><?xml version="1.0" encoding="utf-8"?>
<p:tagLst xmlns:p="http://schemas.openxmlformats.org/presentationml/2006/main">
  <p:tag name="KSO_WM_UNIT_ID" val="_11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22.xml><?xml version="1.0" encoding="utf-8"?>
<p:tagLst xmlns:p="http://schemas.openxmlformats.org/presentationml/2006/main">
  <p:tag name="KSO_WM_UNIT_ID" val="_11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23.xml><?xml version="1.0" encoding="utf-8"?>
<p:tagLst xmlns:p="http://schemas.openxmlformats.org/presentationml/2006/main">
  <p:tag name="KSO_WM_UNIT_TYPE" val="f"/>
  <p:tag name="KSO_WM_UNIT_SUBTYPE" val="b"/>
  <p:tag name="KSO_WM_UNIT_INDEX" val="1"/>
  <p:tag name="KSO_WM_BEAUTIFY_FLAG" val="#wm#"/>
  <p:tag name="KSO_WM_TAG_VERSION" val="3.0"/>
  <p:tag name="KSO_WM_UNIT_PRESET_TEXT" val="署名"/>
  <p:tag name="KSO_WM_UNIT_ID" val="_11*f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VALUE" val="11"/>
</p:tagLst>
</file>

<file path=ppt/tags/tag424.xml><?xml version="1.0" encoding="utf-8"?>
<p:tagLst xmlns:p="http://schemas.openxmlformats.org/presentationml/2006/main">
  <p:tag name="KSO_WM_UNIT_TYPE" val="i"/>
  <p:tag name="KSO_WM_UNIT_INDEX" val="1"/>
  <p:tag name="KSO_WM_BEAUTIFY_FLAG" val="#wm#"/>
  <p:tag name="KSO_WM_TAG_VERSION" val="3.0"/>
  <p:tag name="KSO_WM_UNIT_ID" val="_11*i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25.xml><?xml version="1.0" encoding="utf-8"?>
<p:tagLst xmlns:p="http://schemas.openxmlformats.org/presentationml/2006/main">
  <p:tag name="KSO_WM_UNIT_TYPE" val="i"/>
  <p:tag name="KSO_WM_UNIT_INDEX" val="4"/>
  <p:tag name="KSO_WM_BEAUTIFY_FLAG" val="#wm#"/>
  <p:tag name="KSO_WM_TAG_VERSION" val="3.0"/>
  <p:tag name="KSO_WM_UNIT_ID" val="_11*i*4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26.xml><?xml version="1.0" encoding="utf-8"?>
<p:tagLst xmlns:p="http://schemas.openxmlformats.org/presentationml/2006/main">
  <p:tag name="KSO_WM_UNIT_TYPE" val="i"/>
  <p:tag name="KSO_WM_UNIT_INDEX" val="9"/>
  <p:tag name="KSO_WM_BEAUTIFY_FLAG" val="#wm#"/>
  <p:tag name="KSO_WM_TAG_VERSION" val="3.0"/>
  <p:tag name="KSO_WM_UNIT_ID" val="_11*i*9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27.xml><?xml version="1.0" encoding="utf-8"?>
<p:tagLst xmlns:p="http://schemas.openxmlformats.org/presentationml/2006/main">
  <p:tag name="KSO_WM_UNIT_TYPE" val="i"/>
  <p:tag name="KSO_WM_UNIT_INDEX" val="2"/>
  <p:tag name="KSO_WM_BEAUTIFY_FLAG" val="#wm#"/>
  <p:tag name="KSO_WM_TAG_VERSION" val="3.0"/>
  <p:tag name="KSO_WM_UNIT_ID" val="_11*i*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28.xml><?xml version="1.0" encoding="utf-8"?>
<p:tagLst xmlns:p="http://schemas.openxmlformats.org/presentationml/2006/main">
  <p:tag name="KSO_WM_UNIT_TYPE" val="i"/>
  <p:tag name="KSO_WM_UNIT_INDEX" val="7"/>
  <p:tag name="KSO_WM_BEAUTIFY_FLAG" val="#wm#"/>
  <p:tag name="KSO_WM_TAG_VERSION" val="3.0"/>
  <p:tag name="KSO_WM_UNIT_ID" val="_11*i*7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29.xml><?xml version="1.0" encoding="utf-8"?>
<p:tagLst xmlns:p="http://schemas.openxmlformats.org/presentationml/2006/main">
  <p:tag name="KSO_WM_UNIT_TYPE" val="i"/>
  <p:tag name="KSO_WM_UNIT_INDEX" val="6"/>
  <p:tag name="KSO_WM_BEAUTIFY_FLAG" val="#wm#"/>
  <p:tag name="KSO_WM_TAG_VERSION" val="3.0"/>
  <p:tag name="KSO_WM_UNIT_ID" val="_11*i*6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i*13"/>
  <p:tag name="KSO_WM_UNIT_LAYERLEVEL" val="1"/>
  <p:tag name="KSO_WM_TAG_VERSION" val="3.0"/>
  <p:tag name="KSO_WM_BEAUTIFY_FLAG" val="#wm#"/>
  <p:tag name="KSO_WM_UNIT_TYPE" val="i"/>
  <p:tag name="KSO_WM_UNIT_INDEX" val="13"/>
  <p:tag name="KSO_WM_UNIT_ISNUMDGMTITLE" val="0"/>
  <p:tag name="KSO_WM_UNIT_NOCLEAR" val="0"/>
  <p:tag name="KSO_WM_TEMPLATE_INDEX" val="40490157"/>
  <p:tag name="KSO_WM_TEMPLATE_CATEGORY" val="custom"/>
</p:tagLst>
</file>

<file path=ppt/tags/tag430.xml><?xml version="1.0" encoding="utf-8"?>
<p:tagLst xmlns:p="http://schemas.openxmlformats.org/presentationml/2006/main">
  <p:tag name="KSO_WM_UNIT_TYPE" val="i"/>
  <p:tag name="KSO_WM_UNIT_INDEX" val="5"/>
  <p:tag name="KSO_WM_BEAUTIFY_FLAG" val="#wm#"/>
  <p:tag name="KSO_WM_TAG_VERSION" val="3.0"/>
  <p:tag name="KSO_WM_UNIT_ID" val="_11*i*5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31.xml><?xml version="1.0" encoding="utf-8"?>
<p:tagLst xmlns:p="http://schemas.openxmlformats.org/presentationml/2006/main">
  <p:tag name="KSO_WM_UNIT_TYPE" val="i"/>
  <p:tag name="KSO_WM_UNIT_INDEX" val="3"/>
  <p:tag name="KSO_WM_BEAUTIFY_FLAG" val="#wm#"/>
  <p:tag name="KSO_WM_TAG_VERSION" val="3.0"/>
  <p:tag name="KSO_WM_UNIT_ID" val="_11*i*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32.xml><?xml version="1.0" encoding="utf-8"?>
<p:tagLst xmlns:p="http://schemas.openxmlformats.org/presentationml/2006/main">
  <p:tag name="KSO_WM_UNIT_TYPE" val="i"/>
  <p:tag name="KSO_WM_UNIT_INDEX" val="8"/>
  <p:tag name="KSO_WM_BEAUTIFY_FLAG" val="#wm#"/>
  <p:tag name="KSO_WM_TAG_VERSION" val="3.0"/>
  <p:tag name="KSO_WM_UNIT_ID" val="_11*i*8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33.xml><?xml version="1.0" encoding="utf-8"?>
<p:tagLst xmlns:p="http://schemas.openxmlformats.org/presentationml/2006/main">
  <p:tag name="KSO_WM_UNIT_TYPE" val="i"/>
  <p:tag name="KSO_WM_UNIT_INDEX" val="10"/>
  <p:tag name="KSO_WM_BEAUTIFY_FLAG" val="#wm#"/>
  <p:tag name="KSO_WM_TAG_VERSION" val="3.0"/>
  <p:tag name="KSO_WM_UNIT_ID" val="_11*i*1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34.xml><?xml version="1.0" encoding="utf-8"?>
<p:tagLst xmlns:p="http://schemas.openxmlformats.org/presentationml/2006/main">
  <p:tag name="KSO_WM_UNIT_TYPE" val="i"/>
  <p:tag name="KSO_WM_UNIT_INDEX" val="11"/>
  <p:tag name="KSO_WM_BEAUTIFY_FLAG" val="#wm#"/>
  <p:tag name="KSO_WM_TAG_VERSION" val="3.0"/>
  <p:tag name="KSO_WM_UNIT_ID" val="_11*i*1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35.xml><?xml version="1.0" encoding="utf-8"?>
<p:tagLst xmlns:p="http://schemas.openxmlformats.org/presentationml/2006/main">
  <p:tag name="KSO_WM_UNIT_TYPE" val="i"/>
  <p:tag name="KSO_WM_UNIT_INDEX" val="12"/>
  <p:tag name="KSO_WM_BEAUTIFY_FLAG" val="#wm#"/>
  <p:tag name="KSO_WM_TAG_VERSION" val="3.0"/>
  <p:tag name="KSO_WM_UNIT_ID" val="_11*i*1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36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PRESET_TEXT" val="单击此处编辑母版标题样式"/>
  <p:tag name="KSO_WM_UNIT_ID" val="_11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0"/>
  <p:tag name="KSO_WM_UNIT_VALUE" val="14"/>
</p:tagLst>
</file>

<file path=ppt/tags/tag437.xml><?xml version="1.0" encoding="utf-8"?>
<p:tagLst xmlns:p="http://schemas.openxmlformats.org/presentationml/2006/main">
  <p:tag name="KSO_WM_UNIT_TYPE" val="b"/>
  <p:tag name="KSO_WM_UNIT_INDEX" val="1"/>
  <p:tag name="KSO_WM_BEAUTIFY_FLAG" val="#wm#"/>
  <p:tag name="KSO_WM_TAG_VERSION" val="3.0"/>
  <p:tag name="KSO_WM_UNIT_PRESET_TEXT" val="单击此处编辑副标题"/>
  <p:tag name="KSO_WM_UNIT_ID" val="_11*b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0"/>
  <p:tag name="KSO_WM_UNIT_VALUE" val="32"/>
</p:tagLst>
</file>

<file path=ppt/tags/tag438.xml><?xml version="1.0" encoding="utf-8"?>
<p:tagLst xmlns:p="http://schemas.openxmlformats.org/presentationml/2006/main">
  <p:tag name="KSO_WM_UNIT_ID" val="_11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39.xml><?xml version="1.0" encoding="utf-8"?>
<p:tagLst xmlns:p="http://schemas.openxmlformats.org/presentationml/2006/main">
  <p:tag name="KSO_WM_UNIT_ID" val="_11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4.xml><?xml version="1.0" encoding="utf-8"?>
<p:tagLst xmlns:p="http://schemas.openxmlformats.org/presentationml/2006/main">
  <p:tag name="KSO_WM_UNIT_FILL_FORE_SCHEMECOLOR_INDEX_1_BRIGHTNESS" val="0"/>
  <p:tag name="KSO_WM_UNIT_FILL_FORE_SCHEMECOLOR_INDEX_1" val="14"/>
  <p:tag name="KSO_WM_UNIT_FILL_FORE_SCHEMECOLOR_INDEX_1_POS" val="0"/>
  <p:tag name="KSO_WM_UNIT_FILL_FORE_SCHEMECOLOR_INDEX_1_TRANS" val="0.66"/>
  <p:tag name="KSO_WM_UNIT_TEXT_FILL_FORE_SCHEMECOLOR_INDEX_BRIGHTNESS" val="0"/>
  <p:tag name="KSO_WM_UNIT_TEXT_FILL_FORE_SCHEMECOLOR_INDEX" val="2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_9*i*1"/>
  <p:tag name="KSO_WM_UNIT_LAYERLEVEL" val="1"/>
  <p:tag name="KSO_WM_TAG_VERSION" val="3.0"/>
  <p:tag name="KSO_WM_BEAUTIFY_FLAG" val="#wm#"/>
  <p:tag name="KSO_WM_UNIT_TYPE" val="i"/>
  <p:tag name="KSO_WM_UNIT_INDEX" val="1"/>
  <p:tag name="KSO_WM_UNIT_ISNUMDGMTITLE" val="0"/>
  <p:tag name="KSO_WM_UNIT_NOCLEAR" val="0"/>
  <p:tag name="KSO_WM_TEMPLATE_INDEX" val="40490157"/>
  <p:tag name="KSO_WM_TEMPLATE_CATEGORY" val="custom"/>
</p:tagLst>
</file>

<file path=ppt/tags/tag440.xml><?xml version="1.0" encoding="utf-8"?>
<p:tagLst xmlns:p="http://schemas.openxmlformats.org/presentationml/2006/main">
  <p:tag name="KSO_WM_UNIT_ID" val="_11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41.xml><?xml version="1.0" encoding="utf-8"?>
<p:tagLst xmlns:p="http://schemas.openxmlformats.org/presentationml/2006/main">
  <p:tag name="KSO_WM_UNIT_TYPE" val="f"/>
  <p:tag name="KSO_WM_UNIT_SUBTYPE" val="b"/>
  <p:tag name="KSO_WM_UNIT_INDEX" val="1"/>
  <p:tag name="KSO_WM_BEAUTIFY_FLAG" val="#wm#"/>
  <p:tag name="KSO_WM_TAG_VERSION" val="3.0"/>
  <p:tag name="KSO_WM_UNIT_PRESET_TEXT" val="署名"/>
  <p:tag name="KSO_WM_UNIT_ID" val="_11*f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VALUE" val="11"/>
</p:tagLst>
</file>

<file path=ppt/tags/tag4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i"/>
  <p:tag name="KSO_WM_UNIT_INDEX" val="1_1"/>
  <p:tag name="KSO_WM_UNIT_ID" val="diagram20170323_2*l_i*1_1"/>
  <p:tag name="KSO_WM_TEMPLATE_CATEGORY" val="diagram"/>
  <p:tag name="KSO_WM_TEMPLATE_INDEX" val="20170323"/>
  <p:tag name="KSO_WM_UNIT_LAYERLEVEL" val="1_1"/>
  <p:tag name="KSO_WM_TAG_VERSION" val="1.0"/>
  <p:tag name="KSO_WM_BEAUTIFY_FLAG" val="#wm#"/>
  <p:tag name="KSO_WM_UNIT_FILL_FORE_SCHEMECOLOR_INDEX_BRIGHTNESS" val="0"/>
  <p:tag name="KSO_WM_UNIT_FILL_FORE_SCHEMECOLOR_INDEX" val="8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  <p:tag name="KSO_WM_DIAGRAM_VIRTUALLY_FRAME" val="{&quot;height&quot;:364.6069126262863,&quot;left&quot;:66.5524409448819,&quot;top&quot;:127.65,&quot;width&quot;:875.2475590551181}"/>
</p:tagLst>
</file>

<file path=ppt/tags/tag4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i"/>
  <p:tag name="KSO_WM_UNIT_INDEX" val="1_3"/>
  <p:tag name="KSO_WM_UNIT_ID" val="diagram20170323_2*l_i*1_3"/>
  <p:tag name="KSO_WM_TEMPLATE_CATEGORY" val="diagram"/>
  <p:tag name="KSO_WM_TEMPLATE_INDEX" val="20170323"/>
  <p:tag name="KSO_WM_UNIT_LAYERLEVEL" val="1_1"/>
  <p:tag name="KSO_WM_TAG_VERSION" val="1.0"/>
  <p:tag name="KSO_WM_BEAUTIFY_FLAG" val="#wm#"/>
  <p:tag name="KSO_WM_UNIT_FILL_FORE_SCHEMECOLOR_INDEX_BRIGHTNESS" val="0"/>
  <p:tag name="KSO_WM_UNIT_FILL_FORE_SCHEMECOLOR_INDEX" val="8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  <p:tag name="KSO_WM_DIAGRAM_VIRTUALLY_FRAME" val="{&quot;height&quot;:364.6069126262863,&quot;left&quot;:66.5524409448819,&quot;top&quot;:127.65,&quot;width&quot;:875.2475590551181}"/>
</p:tagLst>
</file>

<file path=ppt/tags/tag4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i"/>
  <p:tag name="KSO_WM_UNIT_INDEX" val="1_6"/>
  <p:tag name="KSO_WM_UNIT_ID" val="diagram20170323_2*l_i*1_6"/>
  <p:tag name="KSO_WM_TEMPLATE_CATEGORY" val="diagram"/>
  <p:tag name="KSO_WM_TEMPLATE_INDEX" val="20170323"/>
  <p:tag name="KSO_WM_UNIT_LAYERLEVEL" val="1_1"/>
  <p:tag name="KSO_WM_TAG_VERSION" val="1.0"/>
  <p:tag name="KSO_WM_BEAUTIFY_FLAG" val="#wm#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  <p:tag name="KSO_WM_DIAGRAM_VIRTUALLY_FRAME" val="{&quot;height&quot;:364.6069126262863,&quot;left&quot;:66.5524409448819,&quot;top&quot;:127.65,&quot;width&quot;:875.2475590551181}"/>
</p:tagLst>
</file>

<file path=ppt/tags/tag4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i"/>
  <p:tag name="KSO_WM_UNIT_INDEX" val="1_7"/>
  <p:tag name="KSO_WM_UNIT_ID" val="diagram20170323_2*l_i*1_7"/>
  <p:tag name="KSO_WM_TEMPLATE_CATEGORY" val="diagram"/>
  <p:tag name="KSO_WM_TEMPLATE_INDEX" val="20170323"/>
  <p:tag name="KSO_WM_UNIT_LAYERLEVEL" val="1_1"/>
  <p:tag name="KSO_WM_TAG_VERSION" val="1.0"/>
  <p:tag name="KSO_WM_BEAUTIFY_FLAG" val="#wm#"/>
  <p:tag name="KSO_WM_UNIT_FILL_FORE_SCHEMECOLOR_INDEX_BRIGHTNESS" val="0"/>
  <p:tag name="KSO_WM_UNIT_FILL_FORE_SCHEMECOLOR_INDEX" val="8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  <p:tag name="KSO_WM_DIAGRAM_VIRTUALLY_FRAME" val="{&quot;height&quot;:364.6069126262863,&quot;left&quot;:66.5524409448819,&quot;top&quot;:127.65,&quot;width&quot;:875.2475590551181}"/>
</p:tagLst>
</file>

<file path=ppt/tags/tag4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i"/>
  <p:tag name="KSO_WM_UNIT_INDEX" val="1_5"/>
  <p:tag name="KSO_WM_UNIT_ID" val="diagram20170323_2*l_i*1_5"/>
  <p:tag name="KSO_WM_TEMPLATE_CATEGORY" val="diagram"/>
  <p:tag name="KSO_WM_TEMPLATE_INDEX" val="20170323"/>
  <p:tag name="KSO_WM_UNIT_LAYERLEVEL" val="1_1"/>
  <p:tag name="KSO_WM_TAG_VERSION" val="1.0"/>
  <p:tag name="KSO_WM_BEAUTIFY_FLAG" val="#wm#"/>
  <p:tag name="KSO_WM_UNIT_FILL_FORE_SCHEMECOLOR_INDEX_BRIGHTNESS" val="0"/>
  <p:tag name="KSO_WM_UNIT_FILL_FORE_SCHEMECOLOR_INDEX" val="8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  <p:tag name="KSO_WM_DIAGRAM_VIRTUALLY_FRAME" val="{&quot;height&quot;:364.6069126262863,&quot;left&quot;:66.5524409448819,&quot;top&quot;:127.65,&quot;width&quot;:875.2475590551181}"/>
</p:tagLst>
</file>

<file path=ppt/tags/tag4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i"/>
  <p:tag name="KSO_WM_UNIT_INDEX" val="1_8"/>
  <p:tag name="KSO_WM_UNIT_ID" val="diagram20170323_2*l_i*1_8"/>
  <p:tag name="KSO_WM_TEMPLATE_CATEGORY" val="diagram"/>
  <p:tag name="KSO_WM_TEMPLATE_INDEX" val="20170323"/>
  <p:tag name="KSO_WM_UNIT_LAYERLEVEL" val="1_1"/>
  <p:tag name="KSO_WM_TAG_VERSION" val="1.0"/>
  <p:tag name="KSO_WM_BEAUTIFY_FLAG" val="#wm#"/>
  <p:tag name="KSO_WM_UNIT_FILL_FORE_SCHEMECOLOR_INDEX_BRIGHTNESS" val="0"/>
  <p:tag name="KSO_WM_UNIT_FILL_FORE_SCHEMECOLOR_INDEX" val="8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  <p:tag name="KSO_WM_DIAGRAM_VIRTUALLY_FRAME" val="{&quot;height&quot;:364.6069126262863,&quot;left&quot;:66.5524409448819,&quot;top&quot;:127.65,&quot;width&quot;:875.2475590551181}"/>
</p:tagLst>
</file>

<file path=ppt/tags/tag4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i"/>
  <p:tag name="KSO_WM_UNIT_INDEX" val="1_2"/>
  <p:tag name="KSO_WM_UNIT_ID" val="diagram20170323_2*l_i*1_2"/>
  <p:tag name="KSO_WM_TEMPLATE_CATEGORY" val="diagram"/>
  <p:tag name="KSO_WM_TEMPLATE_INDEX" val="20170323"/>
  <p:tag name="KSO_WM_UNIT_LAYERLEVEL" val="1_1"/>
  <p:tag name="KSO_WM_TAG_VERSION" val="1.0"/>
  <p:tag name="KSO_WM_BEAUTIFY_FLAG" val="#wm#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  <p:tag name="KSO_WM_DIAGRAM_VIRTUALLY_FRAME" val="{&quot;height&quot;:364.6069126262863,&quot;left&quot;:66.5524409448819,&quot;top&quot;:127.65,&quot;width&quot;:875.2475590551181}"/>
</p:tagLst>
</file>

<file path=ppt/tags/tag4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i"/>
  <p:tag name="KSO_WM_UNIT_INDEX" val="1_4"/>
  <p:tag name="KSO_WM_UNIT_ID" val="diagram20170323_2*l_i*1_4"/>
  <p:tag name="KSO_WM_TEMPLATE_CATEGORY" val="diagram"/>
  <p:tag name="KSO_WM_TEMPLATE_INDEX" val="20170323"/>
  <p:tag name="KSO_WM_UNIT_LAYERLEVEL" val="1_1"/>
  <p:tag name="KSO_WM_TAG_VERSION" val="1.0"/>
  <p:tag name="KSO_WM_BEAUTIFY_FLAG" val="#wm#"/>
  <p:tag name="KSO_WM_UNIT_FILL_FORE_SCHEMECOLOR_INDEX_BRIGHTNESS" val="0"/>
  <p:tag name="KSO_WM_UNIT_FILL_FORE_SCHEMECOLOR_INDEX" val="8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  <p:tag name="KSO_WM_DIAGRAM_VIRTUALLY_FRAME" val="{&quot;height&quot;:364.6069126262863,&quot;left&quot;:66.5524409448819,&quot;top&quot;:127.65,&quot;width&quot;:875.2475590551181}"/>
</p:tagLst>
</file>

<file path=ppt/tags/tag45.xml><?xml version="1.0" encoding="utf-8"?>
<p:tagLst xmlns:p="http://schemas.openxmlformats.org/presentationml/2006/main">
  <p:tag name="KSO_WM_UNIT_FILL_FORE_SCHEMECOLOR_INDEX_1_BRIGHTNESS" val="0"/>
  <p:tag name="KSO_WM_UNIT_FILL_FORE_SCHEMECOLOR_INDEX_1" val="14"/>
  <p:tag name="KSO_WM_UNIT_FILL_FORE_SCHEMECOLOR_INDEX_1_POS" val="0"/>
  <p:tag name="KSO_WM_UNIT_FILL_FORE_SCHEMECOLOR_INDEX_1_TRANS" val="0.32"/>
  <p:tag name="KSO_WM_UNIT_TEXT_FILL_FORE_SCHEMECOLOR_INDEX_BRIGHTNESS" val="0"/>
  <p:tag name="KSO_WM_UNIT_TEXT_FILL_FORE_SCHEMECOLOR_INDEX" val="2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9*i*3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450.xml><?xml version="1.0" encoding="utf-8"?>
<p:tagLst xmlns:p="http://schemas.openxmlformats.org/presentationml/2006/main">
  <p:tag name="KSO_WM_UNIT_VALUE" val="179*238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x"/>
  <p:tag name="KSO_WM_UNIT_INDEX" val="1_1"/>
  <p:tag name="KSO_WM_UNIT_ID" val="diagram20170323_2*l_x*1_1"/>
  <p:tag name="KSO_WM_TEMPLATE_CATEGORY" val="diagram"/>
  <p:tag name="KSO_WM_TEMPLATE_INDEX" val="20170323"/>
  <p:tag name="KSO_WM_UNIT_LAYERLEVEL" val="1_1"/>
  <p:tag name="KSO_WM_TAG_VERSION" val="1.0"/>
  <p:tag name="KSO_WM_BEAUTIFY_FLAG" val="#wm#"/>
  <p:tag name="KSO_WM_UNIT_FILL_FORE_SCHEMECOLOR_INDEX_BRIGHTNESS" val="0"/>
  <p:tag name="KSO_WM_UNIT_FILL_FORE_SCHEMECOLOR_INDEX" val="14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  <p:tag name="KSO_WM_DIAGRAM_VIRTUALLY_FRAME" val="{&quot;height&quot;:364.6069126262863,&quot;left&quot;:66.5524409448819,&quot;top&quot;:127.65,&quot;width&quot;:875.2475590551181}"/>
</p:tagLst>
</file>

<file path=ppt/tags/tag451.xml><?xml version="1.0" encoding="utf-8"?>
<p:tagLst xmlns:p="http://schemas.openxmlformats.org/presentationml/2006/main">
  <p:tag name="KSO_WM_UNIT_SUBTYPE" val="a"/>
  <p:tag name="KSO_WM_UNIT_PRESET_TEXT" val="单击此处添加文本具体内容，简明扼要地阐述你的观点。"/>
  <p:tag name="KSO_WM_UNIT_NOCLEAR" val="0"/>
  <p:tag name="KSO_WM_UNIT_VALUE" val="45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3_1"/>
  <p:tag name="KSO_WM_UNIT_ID" val="diagram20170323_2*l_h_f*1_3_1"/>
  <p:tag name="KSO_WM_TEMPLATE_CATEGORY" val="diagram"/>
  <p:tag name="KSO_WM_TEMPLATE_INDEX" val="20170323"/>
  <p:tag name="KSO_WM_UNIT_LAYERLEVEL" val="1_1_1"/>
  <p:tag name="KSO_WM_TAG_VERSION" val="1.0"/>
  <p:tag name="KSO_WM_BEAUTIFY_FLAG" val="#wm#"/>
  <p:tag name="KSO_WM_UNIT_TEXT_FILL_FORE_SCHEMECOLOR_INDEX_BRIGHTNESS" val="0.25"/>
  <p:tag name="KSO_WM_UNIT_TEXT_FILL_FORE_SCHEMECOLOR_INDEX" val="13"/>
  <p:tag name="KSO_WM_UNIT_TEXT_FILL_TYPE" val="1"/>
  <p:tag name="KSO_WM_UNIT_USESOURCEFORMAT_APPLY" val="1"/>
  <p:tag name="KSO_WM_DIAGRAM_VIRTUALLY_FRAME" val="{&quot;height&quot;:364.6069126262863,&quot;left&quot;:66.5524409448819,&quot;top&quot;:127.65,&quot;width&quot;:875.2475590551181}"/>
</p:tagLst>
</file>

<file path=ppt/tags/tag4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3_1"/>
  <p:tag name="KSO_WM_UNIT_ID" val="diagram20170323_2*l_h_i*1_3_1"/>
  <p:tag name="KSO_WM_TEMPLATE_CATEGORY" val="diagram"/>
  <p:tag name="KSO_WM_TEMPLATE_INDEX" val="20170323"/>
  <p:tag name="KSO_WM_UNIT_LAYERLEVEL" val="1_1_1"/>
  <p:tag name="KSO_WM_TAG_VERSION" val="1.0"/>
  <p:tag name="KSO_WM_BEAUTIFY_FLAG" val="#wm#"/>
  <p:tag name="KSO_WM_UNIT_FILL_FORE_SCHEMECOLOR_INDEX_BRIGHTNESS" val="0"/>
  <p:tag name="KSO_WM_UNIT_FILL_FORE_SCHEMECOLOR_INDEX" val="8"/>
  <p:tag name="KSO_WM_UNIT_FILL_TYPE" val="1"/>
  <p:tag name="KSO_WM_UNIT_TEXT_FILL_FORE_SCHEMECOLOR_INDEX_BRIGHTNESS" val="0"/>
  <p:tag name="KSO_WM_UNIT_TEXT_FILL_FORE_SCHEMECOLOR_INDEX" val="14"/>
  <p:tag name="KSO_WM_UNIT_TEXT_FILL_TYPE" val="1"/>
  <p:tag name="KSO_WM_UNIT_USESOURCEFORMAT_APPLY" val="1"/>
  <p:tag name="KSO_WM_DIAGRAM_VIRTUALLY_FRAME" val="{&quot;height&quot;:364.6069126262863,&quot;left&quot;:66.5524409448819,&quot;top&quot;:127.65,&quot;width&quot;:875.2475590551181}"/>
</p:tagLst>
</file>

<file path=ppt/tags/tag453.xml><?xml version="1.0" encoding="utf-8"?>
<p:tagLst xmlns:p="http://schemas.openxmlformats.org/presentationml/2006/main">
  <p:tag name="KSO_WM_UNIT_SUBTYPE" val="a"/>
  <p:tag name="KSO_WM_UNIT_PRESET_TEXT" val="单击此处添加文本具体内容，简明扼要地阐述你的观点。"/>
  <p:tag name="KSO_WM_UNIT_NOCLEAR" val="0"/>
  <p:tag name="KSO_WM_UNIT_VALUE" val="45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2_1"/>
  <p:tag name="KSO_WM_UNIT_ID" val="diagram20170323_2*l_h_f*1_2_1"/>
  <p:tag name="KSO_WM_TEMPLATE_CATEGORY" val="diagram"/>
  <p:tag name="KSO_WM_TEMPLATE_INDEX" val="20170323"/>
  <p:tag name="KSO_WM_UNIT_LAYERLEVEL" val="1_1_1"/>
  <p:tag name="KSO_WM_TAG_VERSION" val="1.0"/>
  <p:tag name="KSO_WM_BEAUTIFY_FLAG" val="#wm#"/>
  <p:tag name="KSO_WM_UNIT_TEXT_FILL_FORE_SCHEMECOLOR_INDEX_BRIGHTNESS" val="0.25"/>
  <p:tag name="KSO_WM_UNIT_TEXT_FILL_FORE_SCHEMECOLOR_INDEX" val="13"/>
  <p:tag name="KSO_WM_UNIT_TEXT_FILL_TYPE" val="1"/>
  <p:tag name="KSO_WM_UNIT_USESOURCEFORMAT_APPLY" val="1"/>
  <p:tag name="KSO_WM_DIAGRAM_VIRTUALLY_FRAME" val="{&quot;height&quot;:364.6069126262863,&quot;left&quot;:66.5524409448819,&quot;top&quot;:127.65,&quot;width&quot;:875.2475590551181}"/>
</p:tagLst>
</file>

<file path=ppt/tags/tag4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2_1"/>
  <p:tag name="KSO_WM_UNIT_ID" val="diagram20170323_2*l_h_i*1_2_1"/>
  <p:tag name="KSO_WM_TEMPLATE_CATEGORY" val="diagram"/>
  <p:tag name="KSO_WM_TEMPLATE_INDEX" val="20170323"/>
  <p:tag name="KSO_WM_UNIT_LAYERLEVEL" val="1_1_1"/>
  <p:tag name="KSO_WM_TAG_VERSION" val="1.0"/>
  <p:tag name="KSO_WM_BEAUTIFY_FLAG" val="#wm#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14"/>
  <p:tag name="KSO_WM_UNIT_TEXT_FILL_TYPE" val="1"/>
  <p:tag name="KSO_WM_UNIT_USESOURCEFORMAT_APPLY" val="1"/>
  <p:tag name="KSO_WM_DIAGRAM_VIRTUALLY_FRAME" val="{&quot;height&quot;:364.6069126262863,&quot;left&quot;:66.5524409448819,&quot;top&quot;:127.65,&quot;width&quot;:875.2475590551181}"/>
</p:tagLst>
</file>

<file path=ppt/tags/tag455.xml><?xml version="1.0" encoding="utf-8"?>
<p:tagLst xmlns:p="http://schemas.openxmlformats.org/presentationml/2006/main">
  <p:tag name="KSO_WM_UNIT_SUBTYPE" val="a"/>
  <p:tag name="KSO_WM_UNIT_PRESET_TEXT" val="单击此处添加文本具体内容，简明扼要地阐述你的观点。"/>
  <p:tag name="KSO_WM_UNIT_NOCLEAR" val="0"/>
  <p:tag name="KSO_WM_UNIT_VALUE" val="45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1"/>
  <p:tag name="KSO_WM_UNIT_ID" val="diagram20170323_2*l_h_f*1_1_1"/>
  <p:tag name="KSO_WM_TEMPLATE_CATEGORY" val="diagram"/>
  <p:tag name="KSO_WM_TEMPLATE_INDEX" val="20170323"/>
  <p:tag name="KSO_WM_UNIT_LAYERLEVEL" val="1_1_1"/>
  <p:tag name="KSO_WM_TAG_VERSION" val="1.0"/>
  <p:tag name="KSO_WM_BEAUTIFY_FLAG" val="#wm#"/>
  <p:tag name="KSO_WM_UNIT_TEXT_FILL_FORE_SCHEMECOLOR_INDEX_BRIGHTNESS" val="0.25"/>
  <p:tag name="KSO_WM_UNIT_TEXT_FILL_FORE_SCHEMECOLOR_INDEX" val="13"/>
  <p:tag name="KSO_WM_UNIT_TEXT_FILL_TYPE" val="1"/>
  <p:tag name="KSO_WM_UNIT_USESOURCEFORMAT_APPLY" val="1"/>
  <p:tag name="KSO_WM_DIAGRAM_VIRTUALLY_FRAME" val="{&quot;height&quot;:364.6069126262863,&quot;left&quot;:66.5524409448819,&quot;top&quot;:127.65,&quot;width&quot;:875.2475590551181}"/>
</p:tagLst>
</file>

<file path=ppt/tags/tag4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1_1"/>
  <p:tag name="KSO_WM_UNIT_ID" val="diagram20170323_2*l_h_i*1_1_1"/>
  <p:tag name="KSO_WM_TEMPLATE_CATEGORY" val="diagram"/>
  <p:tag name="KSO_WM_TEMPLATE_INDEX" val="20170323"/>
  <p:tag name="KSO_WM_UNIT_LAYERLEVEL" val="1_1_1"/>
  <p:tag name="KSO_WM_TAG_VERSION" val="1.0"/>
  <p:tag name="KSO_WM_BEAUTIFY_FLAG" val="#wm#"/>
  <p:tag name="KSO_WM_UNIT_FILL_FORE_SCHEMECOLOR_INDEX_BRIGHTNESS" val="0"/>
  <p:tag name="KSO_WM_UNIT_FILL_FORE_SCHEMECOLOR_INDEX" val="8"/>
  <p:tag name="KSO_WM_UNIT_FILL_TYPE" val="1"/>
  <p:tag name="KSO_WM_UNIT_TEXT_FILL_FORE_SCHEMECOLOR_INDEX_BRIGHTNESS" val="0"/>
  <p:tag name="KSO_WM_UNIT_TEXT_FILL_FORE_SCHEMECOLOR_INDEX" val="14"/>
  <p:tag name="KSO_WM_UNIT_TEXT_FILL_TYPE" val="1"/>
  <p:tag name="KSO_WM_UNIT_USESOURCEFORMAT_APPLY" val="1"/>
  <p:tag name="KSO_WM_DIAGRAM_VIRTUALLY_FRAME" val="{&quot;height&quot;:364.6069126262863,&quot;left&quot;:66.5524409448819,&quot;top&quot;:127.65,&quot;width&quot;:875.2475590551181}"/>
</p:tagLst>
</file>

<file path=ppt/tags/tag457.xml><?xml version="1.0" encoding="utf-8"?>
<p:tagLst xmlns:p="http://schemas.openxmlformats.org/presentationml/2006/main">
  <p:tag name="KSO_WM_UNIT_VALUE" val="182*116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x"/>
  <p:tag name="KSO_WM_UNIT_INDEX" val="1_2"/>
  <p:tag name="KSO_WM_UNIT_ID" val="diagram20170323_2*l_x*1_2"/>
  <p:tag name="KSO_WM_TEMPLATE_CATEGORY" val="diagram"/>
  <p:tag name="KSO_WM_TEMPLATE_INDEX" val="20170323"/>
  <p:tag name="KSO_WM_UNIT_LAYERLEVEL" val="1_1"/>
  <p:tag name="KSO_WM_TAG_VERSION" val="1.0"/>
  <p:tag name="KSO_WM_BEAUTIFY_FLAG" val="#wm#"/>
  <p:tag name="KSO_WM_UNIT_USESOURCEFORMAT_APPLY" val="1"/>
  <p:tag name="KSO_WM_DIAGRAM_VIRTUALLY_FRAME" val="{&quot;height&quot;:364.6069126262863,&quot;left&quot;:66.5524409448819,&quot;top&quot;:127.65,&quot;width&quot;:875.2475590551181}"/>
</p:tagLst>
</file>

<file path=ppt/tags/tag458.xml><?xml version="1.0" encoding="utf-8"?>
<p:tagLst xmlns:p="http://schemas.openxmlformats.org/presentationml/2006/main">
  <p:tag name="KSO_WM_UNIT_VALUE" val="148*159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x"/>
  <p:tag name="KSO_WM_UNIT_INDEX" val="1_3"/>
  <p:tag name="KSO_WM_UNIT_ID" val="diagram20170323_2*l_x*1_3"/>
  <p:tag name="KSO_WM_TEMPLATE_CATEGORY" val="diagram"/>
  <p:tag name="KSO_WM_TEMPLATE_INDEX" val="20170323"/>
  <p:tag name="KSO_WM_UNIT_LAYERLEVEL" val="1_1"/>
  <p:tag name="KSO_WM_TAG_VERSION" val="1.0"/>
  <p:tag name="KSO_WM_BEAUTIFY_FLAG" val="#wm#"/>
  <p:tag name="KSO_WM_UNIT_USESOURCEFORMAT_APPLY" val="1"/>
  <p:tag name="KSO_WM_DIAGRAM_VIRTUALLY_FRAME" val="{&quot;height&quot;:364.6069126262863,&quot;left&quot;:66.5524409448819,&quot;top&quot;:127.65,&quot;width&quot;:875.2475590551181}"/>
</p:tagLst>
</file>

<file path=ppt/tags/tag459.xml><?xml version="1.0" encoding="utf-8"?>
<p:tagLst xmlns:p="http://schemas.openxmlformats.org/presentationml/2006/main">
  <p:tag name="KSO_WM_SLIDE_ITEM_CNT" val="3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460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添加标题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0976_7*a*1"/>
  <p:tag name="KSO_WM_TEMPLATE_CATEGORY" val="custom"/>
  <p:tag name="KSO_WM_TEMPLATE_INDEX" val="20220976"/>
  <p:tag name="KSO_WM_UNIT_LAYERLEVEL" val="1"/>
  <p:tag name="KSO_WM_TAG_VERSION" val="1.0"/>
  <p:tag name="KSO_WM_BEAUTIFY_FLAG" val="#wm#"/>
  <p:tag name="KSO_WM_UNIT_DEFAULT_FONT" val="36;44;2"/>
  <p:tag name="KSO_WM_UNIT_BLOCK" val="0"/>
  <p:tag name="KSO_WM_UNIT_DEC_AREA_ID" val="ad58175166bc4f63b70744db7376c287"/>
  <p:tag name="KSO_WM_CHIP_GROUPID" val="617275e954cda7cf43af418d"/>
  <p:tag name="KSO_WM_CHIP_XID" val="617275e954cda7cf43af418b"/>
  <p:tag name="KSO_WM_CHIP_FILLAREA_FILL_RULE" val="{&quot;fill_align&quot;:&quot;cm&quot;,&quot;fill_mode&quot;:&quot;adaptive&quot;,&quot;sacle_strategy&quot;:&quot;smart&quot;}"/>
  <p:tag name="KSO_WM_ASSEMBLE_CHIP_INDEX" val="fc45748d90fe4c90af8e23d583b1e882"/>
  <p:tag name="KSO_WM_UNIT_TEXT_FILL_FORE_SCHEMECOLOR_INDEX_BRIGHTNESS" val="0"/>
  <p:tag name="KSO_WM_UNIT_TEXT_FILL_FORE_SCHEMECOLOR_INDEX" val="14"/>
  <p:tag name="KSO_WM_UNIT_TEXT_FILL_TYPE" val="1"/>
</p:tagLst>
</file>

<file path=ppt/tags/tag461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TYPE" val="e"/>
  <p:tag name="KSO_WM_UNIT_INDEX" val="1"/>
  <p:tag name="KSO_WM_UNIT_ID" val="custom20220976_7*e*1"/>
  <p:tag name="KSO_WM_TEMPLATE_CATEGORY" val="custom"/>
  <p:tag name="KSO_WM_TEMPLATE_INDEX" val="20220976"/>
  <p:tag name="KSO_WM_UNIT_LAYERLEVEL" val="1"/>
  <p:tag name="KSO_WM_TAG_VERSION" val="1.0"/>
  <p:tag name="KSO_WM_BEAUTIFY_FLAG" val="#wm#"/>
  <p:tag name="KSO_WM_UNIT_BLOCK" val="0"/>
  <p:tag name="KSO_WM_UNIT_DEC_AREA_ID" val="74b9cdbc4d024d1abe191c54e1e59268"/>
  <p:tag name="KSO_WM_UNIT_DEFAULT_FONT" val="118;142;2"/>
  <p:tag name="KSO_WM_UNIT_PRESET_TEXT" val="01"/>
  <p:tag name="KSO_WM_UNIT_NOCLEAR" val="0"/>
  <p:tag name="KSO_WM_UNIT_VALUE" val="2"/>
  <p:tag name="KSO_WM_CHIP_GROUPID" val="617275e954cda7cf43af418d"/>
  <p:tag name="KSO_WM_CHIP_XID" val="617275e954cda7cf43af418b"/>
  <p:tag name="KSO_WM_CHIP_FILLAREA_FILL_RULE" val="{&quot;fill_align&quot;:&quot;cm&quot;,&quot;fill_mode&quot;:&quot;adaptive&quot;,&quot;sacle_strategy&quot;:&quot;smart&quot;}"/>
  <p:tag name="KSO_WM_ASSEMBLE_CHIP_INDEX" val="fc45748d90fe4c90af8e23d583b1e882"/>
  <p:tag name="KSO_WM_UNIT_TEXT_FILL_FORE_SCHEMECOLOR_INDEX_BRIGHTNESS" val="0"/>
  <p:tag name="KSO_WM_UNIT_TEXT_FILL_FORE_SCHEMECOLOR_INDEX" val="5"/>
  <p:tag name="KSO_WM_UNIT_TEXT_FILL_TYPE" val="1"/>
</p:tagLst>
</file>

<file path=ppt/tags/tag4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20976_7*i*1"/>
  <p:tag name="KSO_WM_TEMPLATE_CATEGORY" val="custom"/>
  <p:tag name="KSO_WM_TEMPLATE_INDEX" val="20220976"/>
  <p:tag name="KSO_WM_UNIT_LAYERLEVEL" val="1"/>
  <p:tag name="KSO_WM_TAG_VERSION" val="1.0"/>
  <p:tag name="KSO_WM_BEAUTIFY_FLAG" val="#wm#"/>
  <p:tag name="KSO_WM_UNIT_BLOCK" val="0"/>
  <p:tag name="KSO_WM_UNIT_SM_LIMIT_TYPE" val="4"/>
  <p:tag name="KSO_WM_UNIT_DEC_AREA_ID" val="35fe247a8f8b4ba9bce86f1ca7fdb11e"/>
  <p:tag name="KSO_WM_UNIT_DECORATE_INFO" val="{&quot;DecorateInfoH&quot;:{&quot;IsAbs&quot;:false},&quot;DecorateInfoW&quot;:{&quot;IsAbs&quot;:true},&quot;DecorateInfoX&quot;:{&quot;IsAbs&quot;:true,&quot;Pos&quot;:2},&quot;DecorateInfoY&quot;:{&quot;IsAbs&quot;:true,&quot;Pos&quot;:1},&quot;ReferentInfo&quot;:{&quot;Id&quot;:&quot;ad58175166bc4f63b70744db7376c287;cbebdb3316df4acebb25aebf772e514d&quot;,&quot;X&quot;:{&quot;Pos&quot;:0},&quot;Y&quot;:{&quot;Pos&quot;:1}},&quot;whChangeMode&quot;:0}"/>
  <p:tag name="KSO_WM_CHIP_GROUPID" val="617275e954cda7cf43af418d"/>
  <p:tag name="KSO_WM_CHIP_XID" val="617275e954cda7cf43af418b"/>
  <p:tag name="KSO_WM_CHIP_FILLAREA_FILL_RULE" val="{&quot;fill_align&quot;:&quot;cm&quot;,&quot;fill_mode&quot;:&quot;adaptive&quot;,&quot;sacle_strategy&quot;:&quot;smart&quot;}"/>
  <p:tag name="KSO_WM_UNIT_DEC_SUPPORTCHANGEPIC" val="0"/>
  <p:tag name="KSO_WM_UNIT_DEC_CHANGEPICRESERVED" val="0"/>
  <p:tag name="KSO_WM_ASSEMBLE_CHIP_INDEX" val="fc45748d90fe4c90af8e23d583b1e882"/>
  <p:tag name="KSO_WM_UNIT_LINE_FORE_SCHEMECOLOR_INDEX_BRIGHTNESS" val="0"/>
  <p:tag name="KSO_WM_UNIT_LINE_FORE_SCHEMECOLOR_INDEX" val="5"/>
  <p:tag name="KSO_WM_UNIT_LINE_FILL_TYPE" val="2"/>
</p:tagLst>
</file>

<file path=ppt/tags/tag463.xml><?xml version="1.0" encoding="utf-8"?>
<p:tagLst xmlns:p="http://schemas.openxmlformats.org/presentationml/2006/main">
  <p:tag name="KSO_WM_BEAUTIFY_FLAG" val="#wm#"/>
  <p:tag name="KSO_WM_TEMPLATE_CATEGORY" val="custom"/>
  <p:tag name="KSO_WM_TEMPLATE_INDEX" val="20220976"/>
  <p:tag name="KSO_WM_SLIDE_ID" val="custom20220976_7"/>
  <p:tag name="KSO_WM_TEMPLATE_SUBCATEGORY" val="21"/>
  <p:tag name="KSO_WM_TEMPLATE_MASTER_TYPE" val="1"/>
  <p:tag name="KSO_WM_TEMPLATE_COLOR_TYPE" val="1"/>
  <p:tag name="KSO_WM_SLIDE_ITEM_CNT" val="0"/>
  <p:tag name="KSO_WM_SLIDE_INDEX" val="7"/>
  <p:tag name="KSO_WM_TAG_VERSION" val="1.0"/>
  <p:tag name="KSO_WM_SLIDE_LAYOUT" val="a_e_f"/>
  <p:tag name="KSO_WM_SLIDE_LAYOUT_CNT" val="1_1_1"/>
  <p:tag name="KSO_WM_CHIP_INFOS" val="{&quot;type&quot;:0,&quot;layout_type&quot;:&quot;1_NF_C_3&quot;,&quot;layout_feature&quot;:1,&quot;aspect_ratio&quot;:&quot;16:9&quot;,&quot;same_font_size&quot;:false,&quot;diagram&quot;:{&quot;type&quot;:[],&quot;direction&quot;:0,&quot;isSupportDecBetweenItems&quot;:false},&quot;tags&quot;:{&quot;style&quot;:[&quot;全选&quot;,&quot;商务&quot;,&quot;简约&quot;,&quot;文艺清新&quot;,&quot;中国风&quot;,&quot;卡通&quot;,&quot;欧美风&quot;,&quot;黑板风&quot;,&quot;渐变风&quot;,&quot;党政风&quot;]},&quot;slide_type&quot;:[&quot;sectionTitle&quot;],&quot;useType&quot;:[&quot;ppt&quot;]}"/>
  <p:tag name="KSO_WM_CHIP_FILLPROP" val="[[{&quot;text_align&quot;:&quot;cm&quot;,&quot;text_direction&quot;:&quot;horizontal&quot;,&quot;support_big_font&quot;:false,&quot;picture_toward&quot;:0,&quot;picture_dockside&quot;:[],&quot;fill_id&quot;:&quot;96eefa8a9f884552bce8fe8b1f51256e&quot;,&quot;fill_align&quot;:&quot;cm&quot;,&quot;chip_types&quot;:[&quot;header&quot;,&quot;wordpuzzle&quot;]}]]"/>
  <p:tag name="KSO_WM_CHIP_DECFILLPROP" val="[]"/>
  <p:tag name="KSO_WM_CHIP_XID" val="61309648c37455bdf62aa28e"/>
  <p:tag name="KSO_WM_CHIP_GROUPID" val="61309648c37455bdf62aa28d"/>
  <p:tag name="KSO_WM_SLIDE_LAYOUT_INFO" val="{&quot;id&quot;:&quot;2021-11-19T15:00:17&quot;,&quot;margin&quot;:{&quot;bottom&quot;:6.4267454147338867,&quot;left&quot;:5.5209722518920898,&quot;right&quot;:5.5209722518920898,&quot;top&quot;:6.4284734725952148},&quot;type&quot;:0}"/>
  <p:tag name="KSO_WM_SLIDE_BK_DARK_LIGHT" val="2"/>
  <p:tag name="KSO_WM_SLIDE_BACKGROUND_TYPE" val="general"/>
  <p:tag name="KSO_WM_SLIDE_SUPPORT_FEATURE_TYPE" val="0"/>
  <p:tag name="KSO_WM_SLIDE_TYPE" val="sectionTitle"/>
  <p:tag name="KSO_WM_CHIP_COLORING" val="3"/>
  <p:tag name="KSO_WM_SLIDE_SUBTYPE" val="pureTxt"/>
  <p:tag name="KSO_WM_TEMPLATE_ASSEMBLE_XID" val="61974b7dc75558f33bc3a6e7"/>
  <p:tag name="KSO_WM_TEMPLATE_ASSEMBLE_GROUPID" val="618ddf349d7b144ec989f16d"/>
</p:tagLst>
</file>

<file path=ppt/tags/tag464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添加标题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0976_7*a*1"/>
  <p:tag name="KSO_WM_TEMPLATE_CATEGORY" val="custom"/>
  <p:tag name="KSO_WM_TEMPLATE_INDEX" val="20220976"/>
  <p:tag name="KSO_WM_UNIT_LAYERLEVEL" val="1"/>
  <p:tag name="KSO_WM_TAG_VERSION" val="1.0"/>
  <p:tag name="KSO_WM_BEAUTIFY_FLAG" val="#wm#"/>
  <p:tag name="KSO_WM_UNIT_DEFAULT_FONT" val="36;44;2"/>
  <p:tag name="KSO_WM_UNIT_BLOCK" val="0"/>
  <p:tag name="KSO_WM_UNIT_DEC_AREA_ID" val="ad58175166bc4f63b70744db7376c287"/>
  <p:tag name="KSO_WM_CHIP_GROUPID" val="617275e954cda7cf43af418d"/>
  <p:tag name="KSO_WM_CHIP_XID" val="617275e954cda7cf43af418b"/>
  <p:tag name="KSO_WM_CHIP_FILLAREA_FILL_RULE" val="{&quot;fill_align&quot;:&quot;cm&quot;,&quot;fill_mode&quot;:&quot;adaptive&quot;,&quot;sacle_strategy&quot;:&quot;smart&quot;}"/>
  <p:tag name="KSO_WM_ASSEMBLE_CHIP_INDEX" val="fc45748d90fe4c90af8e23d583b1e882"/>
  <p:tag name="KSO_WM_UNIT_TEXT_FILL_FORE_SCHEMECOLOR_INDEX_BRIGHTNESS" val="0"/>
  <p:tag name="KSO_WM_UNIT_TEXT_FILL_FORE_SCHEMECOLOR_INDEX" val="14"/>
  <p:tag name="KSO_WM_UNIT_TEXT_FILL_TYPE" val="1"/>
</p:tagLst>
</file>

<file path=ppt/tags/tag465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TYPE" val="e"/>
  <p:tag name="KSO_WM_UNIT_INDEX" val="1"/>
  <p:tag name="KSO_WM_UNIT_ID" val="custom20220976_7*e*1"/>
  <p:tag name="KSO_WM_TEMPLATE_CATEGORY" val="custom"/>
  <p:tag name="KSO_WM_TEMPLATE_INDEX" val="20220976"/>
  <p:tag name="KSO_WM_UNIT_LAYERLEVEL" val="1"/>
  <p:tag name="KSO_WM_TAG_VERSION" val="1.0"/>
  <p:tag name="KSO_WM_BEAUTIFY_FLAG" val="#wm#"/>
  <p:tag name="KSO_WM_UNIT_BLOCK" val="0"/>
  <p:tag name="KSO_WM_UNIT_DEC_AREA_ID" val="74b9cdbc4d024d1abe191c54e1e59268"/>
  <p:tag name="KSO_WM_UNIT_DEFAULT_FONT" val="118;142;2"/>
  <p:tag name="KSO_WM_UNIT_PRESET_TEXT" val="01"/>
  <p:tag name="KSO_WM_UNIT_NOCLEAR" val="0"/>
  <p:tag name="KSO_WM_UNIT_VALUE" val="2"/>
  <p:tag name="KSO_WM_CHIP_GROUPID" val="617275e954cda7cf43af418d"/>
  <p:tag name="KSO_WM_CHIP_XID" val="617275e954cda7cf43af418b"/>
  <p:tag name="KSO_WM_CHIP_FILLAREA_FILL_RULE" val="{&quot;fill_align&quot;:&quot;cm&quot;,&quot;fill_mode&quot;:&quot;adaptive&quot;,&quot;sacle_strategy&quot;:&quot;smart&quot;}"/>
  <p:tag name="KSO_WM_ASSEMBLE_CHIP_INDEX" val="fc45748d90fe4c90af8e23d583b1e882"/>
  <p:tag name="KSO_WM_UNIT_TEXT_FILL_FORE_SCHEMECOLOR_INDEX_BRIGHTNESS" val="0"/>
  <p:tag name="KSO_WM_UNIT_TEXT_FILL_FORE_SCHEMECOLOR_INDEX" val="5"/>
  <p:tag name="KSO_WM_UNIT_TEXT_FILL_TYPE" val="1"/>
</p:tagLst>
</file>

<file path=ppt/tags/tag4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20976_7*i*1"/>
  <p:tag name="KSO_WM_TEMPLATE_CATEGORY" val="custom"/>
  <p:tag name="KSO_WM_TEMPLATE_INDEX" val="20220976"/>
  <p:tag name="KSO_WM_UNIT_LAYERLEVEL" val="1"/>
  <p:tag name="KSO_WM_TAG_VERSION" val="1.0"/>
  <p:tag name="KSO_WM_BEAUTIFY_FLAG" val="#wm#"/>
  <p:tag name="KSO_WM_UNIT_BLOCK" val="0"/>
  <p:tag name="KSO_WM_UNIT_SM_LIMIT_TYPE" val="4"/>
  <p:tag name="KSO_WM_UNIT_DEC_AREA_ID" val="35fe247a8f8b4ba9bce86f1ca7fdb11e"/>
  <p:tag name="KSO_WM_UNIT_DECORATE_INFO" val="{&quot;DecorateInfoH&quot;:{&quot;IsAbs&quot;:false},&quot;DecorateInfoW&quot;:{&quot;IsAbs&quot;:true},&quot;DecorateInfoX&quot;:{&quot;IsAbs&quot;:true,&quot;Pos&quot;:2},&quot;DecorateInfoY&quot;:{&quot;IsAbs&quot;:true,&quot;Pos&quot;:1},&quot;ReferentInfo&quot;:{&quot;Id&quot;:&quot;ad58175166bc4f63b70744db7376c287;cbebdb3316df4acebb25aebf772e514d&quot;,&quot;X&quot;:{&quot;Pos&quot;:0},&quot;Y&quot;:{&quot;Pos&quot;:1}},&quot;whChangeMode&quot;:0}"/>
  <p:tag name="KSO_WM_CHIP_GROUPID" val="617275e954cda7cf43af418d"/>
  <p:tag name="KSO_WM_CHIP_XID" val="617275e954cda7cf43af418b"/>
  <p:tag name="KSO_WM_CHIP_FILLAREA_FILL_RULE" val="{&quot;fill_align&quot;:&quot;cm&quot;,&quot;fill_mode&quot;:&quot;adaptive&quot;,&quot;sacle_strategy&quot;:&quot;smart&quot;}"/>
  <p:tag name="KSO_WM_UNIT_DEC_SUPPORTCHANGEPIC" val="0"/>
  <p:tag name="KSO_WM_UNIT_DEC_CHANGEPICRESERVED" val="0"/>
  <p:tag name="KSO_WM_ASSEMBLE_CHIP_INDEX" val="fc45748d90fe4c90af8e23d583b1e882"/>
  <p:tag name="KSO_WM_UNIT_LINE_FORE_SCHEMECOLOR_INDEX_BRIGHTNESS" val="0"/>
  <p:tag name="KSO_WM_UNIT_LINE_FORE_SCHEMECOLOR_INDEX" val="5"/>
  <p:tag name="KSO_WM_UNIT_LINE_FILL_TYPE" val="2"/>
</p:tagLst>
</file>

<file path=ppt/tags/tag467.xml><?xml version="1.0" encoding="utf-8"?>
<p:tagLst xmlns:p="http://schemas.openxmlformats.org/presentationml/2006/main">
  <p:tag name="KSO_WM_BEAUTIFY_FLAG" val="#wm#"/>
  <p:tag name="KSO_WM_TEMPLATE_CATEGORY" val="custom"/>
  <p:tag name="KSO_WM_TEMPLATE_INDEX" val="20220976"/>
  <p:tag name="KSO_WM_SLIDE_ID" val="custom20220976_7"/>
  <p:tag name="KSO_WM_TEMPLATE_SUBCATEGORY" val="21"/>
  <p:tag name="KSO_WM_TEMPLATE_MASTER_TYPE" val="1"/>
  <p:tag name="KSO_WM_TEMPLATE_COLOR_TYPE" val="1"/>
  <p:tag name="KSO_WM_SLIDE_ITEM_CNT" val="0"/>
  <p:tag name="KSO_WM_SLIDE_INDEX" val="7"/>
  <p:tag name="KSO_WM_TAG_VERSION" val="1.0"/>
  <p:tag name="KSO_WM_SLIDE_LAYOUT" val="a_e_f"/>
  <p:tag name="KSO_WM_SLIDE_LAYOUT_CNT" val="1_1_1"/>
  <p:tag name="KSO_WM_CHIP_INFOS" val="{&quot;type&quot;:0,&quot;layout_type&quot;:&quot;1_NF_C_3&quot;,&quot;layout_feature&quot;:1,&quot;aspect_ratio&quot;:&quot;16:9&quot;,&quot;same_font_size&quot;:false,&quot;diagram&quot;:{&quot;type&quot;:[],&quot;direction&quot;:0,&quot;isSupportDecBetweenItems&quot;:false},&quot;tags&quot;:{&quot;style&quot;:[&quot;全选&quot;,&quot;商务&quot;,&quot;简约&quot;,&quot;文艺清新&quot;,&quot;中国风&quot;,&quot;卡通&quot;,&quot;欧美风&quot;,&quot;黑板风&quot;,&quot;渐变风&quot;,&quot;党政风&quot;]},&quot;slide_type&quot;:[&quot;sectionTitle&quot;],&quot;useType&quot;:[&quot;ppt&quot;]}"/>
  <p:tag name="KSO_WM_CHIP_FILLPROP" val="[[{&quot;text_align&quot;:&quot;cm&quot;,&quot;text_direction&quot;:&quot;horizontal&quot;,&quot;support_big_font&quot;:false,&quot;picture_toward&quot;:0,&quot;picture_dockside&quot;:[],&quot;fill_id&quot;:&quot;96eefa8a9f884552bce8fe8b1f51256e&quot;,&quot;fill_align&quot;:&quot;cm&quot;,&quot;chip_types&quot;:[&quot;header&quot;,&quot;wordpuzzle&quot;]}]]"/>
  <p:tag name="KSO_WM_CHIP_DECFILLPROP" val="[]"/>
  <p:tag name="KSO_WM_CHIP_XID" val="61309648c37455bdf62aa28e"/>
  <p:tag name="KSO_WM_CHIP_GROUPID" val="61309648c37455bdf62aa28d"/>
  <p:tag name="KSO_WM_SLIDE_LAYOUT_INFO" val="{&quot;id&quot;:&quot;2021-11-19T15:00:17&quot;,&quot;margin&quot;:{&quot;bottom&quot;:6.4267454147338867,&quot;left&quot;:5.5209722518920898,&quot;right&quot;:5.5209722518920898,&quot;top&quot;:6.4284734725952148},&quot;type&quot;:0}"/>
  <p:tag name="KSO_WM_SLIDE_BK_DARK_LIGHT" val="2"/>
  <p:tag name="KSO_WM_SLIDE_BACKGROUND_TYPE" val="general"/>
  <p:tag name="KSO_WM_SLIDE_SUPPORT_FEATURE_TYPE" val="0"/>
  <p:tag name="KSO_WM_SLIDE_TYPE" val="sectionTitle"/>
  <p:tag name="KSO_WM_CHIP_COLORING" val="3"/>
  <p:tag name="KSO_WM_SLIDE_SUBTYPE" val="pureTxt"/>
  <p:tag name="KSO_WM_TEMPLATE_ASSEMBLE_XID" val="61974b7dc75558f33bc3a6e7"/>
  <p:tag name="KSO_WM_TEMPLATE_ASSEMBLE_GROUPID" val="618ddf349d7b144ec989f16d"/>
</p:tagLst>
</file>

<file path=ppt/tags/tag468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添加标题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0976_7*a*1"/>
  <p:tag name="KSO_WM_TEMPLATE_CATEGORY" val="custom"/>
  <p:tag name="KSO_WM_TEMPLATE_INDEX" val="20220976"/>
  <p:tag name="KSO_WM_UNIT_LAYERLEVEL" val="1"/>
  <p:tag name="KSO_WM_TAG_VERSION" val="1.0"/>
  <p:tag name="KSO_WM_BEAUTIFY_FLAG" val="#wm#"/>
  <p:tag name="KSO_WM_UNIT_DEFAULT_FONT" val="36;44;2"/>
  <p:tag name="KSO_WM_UNIT_BLOCK" val="0"/>
  <p:tag name="KSO_WM_UNIT_DEC_AREA_ID" val="ad58175166bc4f63b70744db7376c287"/>
  <p:tag name="KSO_WM_CHIP_GROUPID" val="617275e954cda7cf43af418d"/>
  <p:tag name="KSO_WM_CHIP_XID" val="617275e954cda7cf43af418b"/>
  <p:tag name="KSO_WM_CHIP_FILLAREA_FILL_RULE" val="{&quot;fill_align&quot;:&quot;cm&quot;,&quot;fill_mode&quot;:&quot;adaptive&quot;,&quot;sacle_strategy&quot;:&quot;smart&quot;}"/>
  <p:tag name="KSO_WM_ASSEMBLE_CHIP_INDEX" val="fc45748d90fe4c90af8e23d583b1e882"/>
  <p:tag name="KSO_WM_UNIT_TEXT_FILL_FORE_SCHEMECOLOR_INDEX_BRIGHTNESS" val="0"/>
  <p:tag name="KSO_WM_UNIT_TEXT_FILL_FORE_SCHEMECOLOR_INDEX" val="14"/>
  <p:tag name="KSO_WM_UNIT_TEXT_FILL_TYPE" val="1"/>
</p:tagLst>
</file>

<file path=ppt/tags/tag469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TYPE" val="e"/>
  <p:tag name="KSO_WM_UNIT_INDEX" val="1"/>
  <p:tag name="KSO_WM_UNIT_ID" val="custom20220976_7*e*1"/>
  <p:tag name="KSO_WM_TEMPLATE_CATEGORY" val="custom"/>
  <p:tag name="KSO_WM_TEMPLATE_INDEX" val="20220976"/>
  <p:tag name="KSO_WM_UNIT_LAYERLEVEL" val="1"/>
  <p:tag name="KSO_WM_TAG_VERSION" val="1.0"/>
  <p:tag name="KSO_WM_BEAUTIFY_FLAG" val="#wm#"/>
  <p:tag name="KSO_WM_UNIT_BLOCK" val="0"/>
  <p:tag name="KSO_WM_UNIT_DEC_AREA_ID" val="74b9cdbc4d024d1abe191c54e1e59268"/>
  <p:tag name="KSO_WM_UNIT_DEFAULT_FONT" val="118;142;2"/>
  <p:tag name="KSO_WM_UNIT_PRESET_TEXT" val="01"/>
  <p:tag name="KSO_WM_UNIT_NOCLEAR" val="0"/>
  <p:tag name="KSO_WM_UNIT_VALUE" val="2"/>
  <p:tag name="KSO_WM_CHIP_GROUPID" val="617275e954cda7cf43af418d"/>
  <p:tag name="KSO_WM_CHIP_XID" val="617275e954cda7cf43af418b"/>
  <p:tag name="KSO_WM_CHIP_FILLAREA_FILL_RULE" val="{&quot;fill_align&quot;:&quot;cm&quot;,&quot;fill_mode&quot;:&quot;adaptive&quot;,&quot;sacle_strategy&quot;:&quot;smart&quot;}"/>
  <p:tag name="KSO_WM_ASSEMBLE_CHIP_INDEX" val="fc45748d90fe4c90af8e23d583b1e882"/>
  <p:tag name="KSO_WM_UNIT_TEXT_FILL_FORE_SCHEMECOLOR_INDEX_BRIGHTNESS" val="0"/>
  <p:tag name="KSO_WM_UNIT_TEXT_FILL_FORE_SCHEMECOLOR_INDEX" val="5"/>
  <p:tag name="KSO_WM_UNIT_TEXT_FILL_TYPE" val="1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4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20976_7*i*1"/>
  <p:tag name="KSO_WM_TEMPLATE_CATEGORY" val="custom"/>
  <p:tag name="KSO_WM_TEMPLATE_INDEX" val="20220976"/>
  <p:tag name="KSO_WM_UNIT_LAYERLEVEL" val="1"/>
  <p:tag name="KSO_WM_TAG_VERSION" val="1.0"/>
  <p:tag name="KSO_WM_BEAUTIFY_FLAG" val="#wm#"/>
  <p:tag name="KSO_WM_UNIT_BLOCK" val="0"/>
  <p:tag name="KSO_WM_UNIT_SM_LIMIT_TYPE" val="4"/>
  <p:tag name="KSO_WM_UNIT_DEC_AREA_ID" val="35fe247a8f8b4ba9bce86f1ca7fdb11e"/>
  <p:tag name="KSO_WM_UNIT_DECORATE_INFO" val="{&quot;DecorateInfoH&quot;:{&quot;IsAbs&quot;:false},&quot;DecorateInfoW&quot;:{&quot;IsAbs&quot;:true},&quot;DecorateInfoX&quot;:{&quot;IsAbs&quot;:true,&quot;Pos&quot;:2},&quot;DecorateInfoY&quot;:{&quot;IsAbs&quot;:true,&quot;Pos&quot;:1},&quot;ReferentInfo&quot;:{&quot;Id&quot;:&quot;ad58175166bc4f63b70744db7376c287;cbebdb3316df4acebb25aebf772e514d&quot;,&quot;X&quot;:{&quot;Pos&quot;:0},&quot;Y&quot;:{&quot;Pos&quot;:1}},&quot;whChangeMode&quot;:0}"/>
  <p:tag name="KSO_WM_CHIP_GROUPID" val="617275e954cda7cf43af418d"/>
  <p:tag name="KSO_WM_CHIP_XID" val="617275e954cda7cf43af418b"/>
  <p:tag name="KSO_WM_CHIP_FILLAREA_FILL_RULE" val="{&quot;fill_align&quot;:&quot;cm&quot;,&quot;fill_mode&quot;:&quot;adaptive&quot;,&quot;sacle_strategy&quot;:&quot;smart&quot;}"/>
  <p:tag name="KSO_WM_UNIT_DEC_SUPPORTCHANGEPIC" val="0"/>
  <p:tag name="KSO_WM_UNIT_DEC_CHANGEPICRESERVED" val="0"/>
  <p:tag name="KSO_WM_ASSEMBLE_CHIP_INDEX" val="fc45748d90fe4c90af8e23d583b1e882"/>
  <p:tag name="KSO_WM_UNIT_LINE_FORE_SCHEMECOLOR_INDEX_BRIGHTNESS" val="0"/>
  <p:tag name="KSO_WM_UNIT_LINE_FORE_SCHEMECOLOR_INDEX" val="5"/>
  <p:tag name="KSO_WM_UNIT_LINE_FILL_TYPE" val="2"/>
</p:tagLst>
</file>

<file path=ppt/tags/tag471.xml><?xml version="1.0" encoding="utf-8"?>
<p:tagLst xmlns:p="http://schemas.openxmlformats.org/presentationml/2006/main">
  <p:tag name="KSO_WM_BEAUTIFY_FLAG" val="#wm#"/>
  <p:tag name="KSO_WM_TEMPLATE_CATEGORY" val="custom"/>
  <p:tag name="KSO_WM_TEMPLATE_INDEX" val="20220976"/>
  <p:tag name="KSO_WM_SLIDE_ID" val="custom20220976_7"/>
  <p:tag name="KSO_WM_TEMPLATE_SUBCATEGORY" val="21"/>
  <p:tag name="KSO_WM_TEMPLATE_MASTER_TYPE" val="1"/>
  <p:tag name="KSO_WM_TEMPLATE_COLOR_TYPE" val="1"/>
  <p:tag name="KSO_WM_SLIDE_ITEM_CNT" val="0"/>
  <p:tag name="KSO_WM_SLIDE_INDEX" val="7"/>
  <p:tag name="KSO_WM_TAG_VERSION" val="1.0"/>
  <p:tag name="KSO_WM_SLIDE_LAYOUT" val="a_e_f"/>
  <p:tag name="KSO_WM_SLIDE_LAYOUT_CNT" val="1_1_1"/>
  <p:tag name="KSO_WM_CHIP_INFOS" val="{&quot;type&quot;:0,&quot;layout_type&quot;:&quot;1_NF_C_3&quot;,&quot;layout_feature&quot;:1,&quot;aspect_ratio&quot;:&quot;16:9&quot;,&quot;same_font_size&quot;:false,&quot;diagram&quot;:{&quot;type&quot;:[],&quot;direction&quot;:0,&quot;isSupportDecBetweenItems&quot;:false},&quot;tags&quot;:{&quot;style&quot;:[&quot;全选&quot;,&quot;商务&quot;,&quot;简约&quot;,&quot;文艺清新&quot;,&quot;中国风&quot;,&quot;卡通&quot;,&quot;欧美风&quot;,&quot;黑板风&quot;,&quot;渐变风&quot;,&quot;党政风&quot;]},&quot;slide_type&quot;:[&quot;sectionTitle&quot;],&quot;useType&quot;:[&quot;ppt&quot;]}"/>
  <p:tag name="KSO_WM_CHIP_FILLPROP" val="[[{&quot;text_align&quot;:&quot;cm&quot;,&quot;text_direction&quot;:&quot;horizontal&quot;,&quot;support_big_font&quot;:false,&quot;picture_toward&quot;:0,&quot;picture_dockside&quot;:[],&quot;fill_id&quot;:&quot;96eefa8a9f884552bce8fe8b1f51256e&quot;,&quot;fill_align&quot;:&quot;cm&quot;,&quot;chip_types&quot;:[&quot;header&quot;,&quot;wordpuzzle&quot;]}]]"/>
  <p:tag name="KSO_WM_CHIP_DECFILLPROP" val="[]"/>
  <p:tag name="KSO_WM_CHIP_XID" val="61309648c37455bdf62aa28e"/>
  <p:tag name="KSO_WM_CHIP_GROUPID" val="61309648c37455bdf62aa28d"/>
  <p:tag name="KSO_WM_SLIDE_LAYOUT_INFO" val="{&quot;id&quot;:&quot;2021-11-19T15:00:17&quot;,&quot;margin&quot;:{&quot;bottom&quot;:6.4267454147338867,&quot;left&quot;:5.5209722518920898,&quot;right&quot;:5.5209722518920898,&quot;top&quot;:6.4284734725952148},&quot;type&quot;:0}"/>
  <p:tag name="KSO_WM_SLIDE_BK_DARK_LIGHT" val="2"/>
  <p:tag name="KSO_WM_SLIDE_BACKGROUND_TYPE" val="general"/>
  <p:tag name="KSO_WM_SLIDE_SUPPORT_FEATURE_TYPE" val="0"/>
  <p:tag name="KSO_WM_SLIDE_TYPE" val="sectionTitle"/>
  <p:tag name="KSO_WM_CHIP_COLORING" val="3"/>
  <p:tag name="KSO_WM_SLIDE_SUBTYPE" val="pureTxt"/>
  <p:tag name="KSO_WM_TEMPLATE_ASSEMBLE_XID" val="61974b7dc75558f33bc3a6e7"/>
  <p:tag name="KSO_WM_TEMPLATE_ASSEMBLE_GROUPID" val="618ddf349d7b144ec989f16d"/>
</p:tagLst>
</file>

<file path=ppt/tags/tag472.xml><?xml version="1.0" encoding="utf-8"?>
<p:tagLst xmlns:p="http://schemas.openxmlformats.org/presentationml/2006/main">
  <p:tag name="TABLE_ENDDRAG_ORIGIN_RECT" val="705*148"/>
  <p:tag name="TABLE_ENDDRAG_RECT" val="119*269*705*148"/>
</p:tagLst>
</file>

<file path=ppt/tags/tag473.xml><?xml version="1.0" encoding="utf-8"?>
<p:tagLst xmlns:p="http://schemas.openxmlformats.org/presentationml/2006/main">
  <p:tag name="KSO_WM_DIAGRAM_VIRTUALLY_FRAME" val="{&quot;height&quot;:260.7,&quot;left&quot;:536.75,&quot;top&quot;:46.4,&quot;width&quot;:196.1}"/>
</p:tagLst>
</file>

<file path=ppt/tags/tag474.xml><?xml version="1.0" encoding="utf-8"?>
<p:tagLst xmlns:p="http://schemas.openxmlformats.org/presentationml/2006/main">
  <p:tag name="KSO_WM_DIAGRAM_VIRTUALLY_FRAME" val="{&quot;height&quot;:260.7,&quot;left&quot;:536.75,&quot;top&quot;:46.4,&quot;width&quot;:196.1}"/>
</p:tagLst>
</file>

<file path=ppt/tags/tag475.xml><?xml version="1.0" encoding="utf-8"?>
<p:tagLst xmlns:p="http://schemas.openxmlformats.org/presentationml/2006/main">
  <p:tag name="KSO_WM_DIAGRAM_VIRTUALLY_FRAME" val="{&quot;height&quot;:260.7,&quot;left&quot;:536.75,&quot;top&quot;:46.4,&quot;width&quot;:196.1}"/>
</p:tagLst>
</file>

<file path=ppt/tags/tag476.xml><?xml version="1.0" encoding="utf-8"?>
<p:tagLst xmlns:p="http://schemas.openxmlformats.org/presentationml/2006/main">
  <p:tag name="KSO_WM_DIAGRAM_VIRTUALLY_FRAME" val="{&quot;height&quot;:260.7,&quot;left&quot;:536.75,&quot;top&quot;:46.4,&quot;width&quot;:196.1}"/>
</p:tagLst>
</file>

<file path=ppt/tags/tag477.xml><?xml version="1.0" encoding="utf-8"?>
<p:tagLst xmlns:p="http://schemas.openxmlformats.org/presentationml/2006/main">
  <p:tag name="KSO_WM_DIAGRAM_VIRTUALLY_FRAME" val="{&quot;height&quot;:260.7,&quot;left&quot;:536.75,&quot;top&quot;:46.4,&quot;width&quot;:196.1}"/>
</p:tagLst>
</file>

<file path=ppt/tags/tag478.xml><?xml version="1.0" encoding="utf-8"?>
<p:tagLst xmlns:p="http://schemas.openxmlformats.org/presentationml/2006/main">
  <p:tag name="KSO_WM_DIAGRAM_VIRTUALLY_FRAME" val="{&quot;height&quot;:260.7,&quot;left&quot;:536.75,&quot;top&quot;:46.4,&quot;width&quot;:196.1}"/>
</p:tagLst>
</file>

<file path=ppt/tags/tag479.xml><?xml version="1.0" encoding="utf-8"?>
<p:tagLst xmlns:p="http://schemas.openxmlformats.org/presentationml/2006/main">
  <p:tag name="KSO_WM_DIAGRAM_VIRTUALLY_FRAME" val="{&quot;height&quot;:260.7,&quot;left&quot;:536.75,&quot;top&quot;:46.4,&quot;width&quot;:196.1}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480.xml><?xml version="1.0" encoding="utf-8"?>
<p:tagLst xmlns:p="http://schemas.openxmlformats.org/presentationml/2006/main">
  <p:tag name="KSO_WM_DIAGRAM_VIRTUALLY_FRAME" val="{&quot;height&quot;:260.7,&quot;left&quot;:536.75,&quot;top&quot;:46.4,&quot;width&quot;:196.1}"/>
</p:tagLst>
</file>

<file path=ppt/tags/tag481.xml><?xml version="1.0" encoding="utf-8"?>
<p:tagLst xmlns:p="http://schemas.openxmlformats.org/presentationml/2006/main">
  <p:tag name="KSO_WM_DIAGRAM_VIRTUALLY_FRAME" val="{&quot;height&quot;:260.7,&quot;left&quot;:536.75,&quot;top&quot;:46.4,&quot;width&quot;:196.1}"/>
</p:tagLst>
</file>

<file path=ppt/tags/tag482.xml><?xml version="1.0" encoding="utf-8"?>
<p:tagLst xmlns:p="http://schemas.openxmlformats.org/presentationml/2006/main">
  <p:tag name="KSO_WM_DIAGRAM_VIRTUALLY_FRAME" val="{&quot;height&quot;:189.27496062992128,&quot;left&quot;:536.75,&quot;top&quot;:127.27503937007873,&quot;width&quot;:319.15}"/>
</p:tagLst>
</file>

<file path=ppt/tags/tag483.xml><?xml version="1.0" encoding="utf-8"?>
<p:tagLst xmlns:p="http://schemas.openxmlformats.org/presentationml/2006/main">
  <p:tag name="KSO_WM_DIAGRAM_VIRTUALLY_FRAME" val="{&quot;height&quot;:189.27496062992128,&quot;left&quot;:536.75,&quot;top&quot;:127.27503937007873,&quot;width&quot;:319.15}"/>
</p:tagLst>
</file>

<file path=ppt/tags/tag484.xml><?xml version="1.0" encoding="utf-8"?>
<p:tagLst xmlns:p="http://schemas.openxmlformats.org/presentationml/2006/main">
  <p:tag name="KSO_WM_DIAGRAM_VIRTUALLY_FRAME" val="{&quot;height&quot;:189.27496062992128,&quot;left&quot;:536.75,&quot;top&quot;:127.27503937007873,&quot;width&quot;:319.15}"/>
</p:tagLst>
</file>

<file path=ppt/tags/tag485.xml><?xml version="1.0" encoding="utf-8"?>
<p:tagLst xmlns:p="http://schemas.openxmlformats.org/presentationml/2006/main">
  <p:tag name="KSO_WM_DIAGRAM_VIRTUALLY_FRAME" val="{&quot;height&quot;:189.27496062992128,&quot;left&quot;:536.75,&quot;top&quot;:127.27503937007873,&quot;width&quot;:319.15}"/>
</p:tagLst>
</file>

<file path=ppt/tags/tag486.xml><?xml version="1.0" encoding="utf-8"?>
<p:tagLst xmlns:p="http://schemas.openxmlformats.org/presentationml/2006/main">
  <p:tag name="KSO_WM_DIAGRAM_VIRTUALLY_FRAME" val="{&quot;height&quot;:189.27496062992128,&quot;left&quot;:536.75,&quot;top&quot;:127.27503937007873,&quot;width&quot;:319.15}"/>
</p:tagLst>
</file>

<file path=ppt/tags/tag487.xml><?xml version="1.0" encoding="utf-8"?>
<p:tagLst xmlns:p="http://schemas.openxmlformats.org/presentationml/2006/main">
  <p:tag name="TABLE_ENDDRAG_ORIGIN_RECT" val="737*169"/>
  <p:tag name="TABLE_ENDDRAG_RECT" val="122*351*737*169"/>
</p:tagLst>
</file>

<file path=ppt/tags/tag488.xml><?xml version="1.0" encoding="utf-8"?>
<p:tagLst xmlns:p="http://schemas.openxmlformats.org/presentationml/2006/main">
  <p:tag name="KSO_WM_DIAGRAM_VIRTUALLY_FRAME" val="{&quot;height&quot;:189.27496062992128,&quot;left&quot;:536.75,&quot;top&quot;:127.27503937007873,&quot;width&quot;:319.15}"/>
</p:tagLst>
</file>

<file path=ppt/tags/tag489.xml><?xml version="1.0" encoding="utf-8"?>
<p:tagLst xmlns:p="http://schemas.openxmlformats.org/presentationml/2006/main">
  <p:tag name="KSO_WM_DIAGRAM_VIRTUALLY_FRAME" val="{&quot;height&quot;:189.27496062992128,&quot;left&quot;:536.75,&quot;top&quot;:127.27503937007873,&quot;width&quot;:319.15}"/>
</p:tagLst>
</file>

<file path=ppt/tags/tag49.xml><?xml version="1.0" encoding="utf-8"?>
<p:tagLst xmlns:p="http://schemas.openxmlformats.org/presentationml/2006/main">
  <p:tag name="KSO_WM_BEAUTIFY_FLAG" val="#wm#"/>
  <p:tag name="KSO_WM_UNIT_INDEX" val="1"/>
  <p:tag name="KSO_WM_UNIT_SUBTYPE" val="c"/>
  <p:tag name="KSO_WM_UNIT_TEXT_TYPE" val="1"/>
  <p:tag name="KSO_WM_UNIT_TYPE" val="f"/>
  <p:tag name="KSO_WM_FIGMA_FLAG" val="#fgm#"/>
  <p:tag name="KSO_WM_UNIT_ID" val="_9*f*1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40490157"/>
  <p:tag name="KSO_WM_TEMPLATE_CATEGORY" val="custom"/>
</p:tagLst>
</file>

<file path=ppt/tags/tag490.xml><?xml version="1.0" encoding="utf-8"?>
<p:tagLst xmlns:p="http://schemas.openxmlformats.org/presentationml/2006/main">
  <p:tag name="KSO_WM_DIAGRAM_VIRTUALLY_FRAME" val="{&quot;height&quot;:189.27496062992128,&quot;left&quot;:536.75,&quot;top&quot;:127.27503937007873,&quot;width&quot;:319.15}"/>
</p:tagLst>
</file>

<file path=ppt/tags/tag491.xml><?xml version="1.0" encoding="utf-8"?>
<p:tagLst xmlns:p="http://schemas.openxmlformats.org/presentationml/2006/main">
  <p:tag name="KSO_WM_DIAGRAM_VIRTUALLY_FRAME" val="{&quot;height&quot;:189.27496062992128,&quot;left&quot;:536.75,&quot;top&quot;:127.27503937007873,&quot;width&quot;:319.15}"/>
</p:tagLst>
</file>

<file path=ppt/tags/tag492.xml><?xml version="1.0" encoding="utf-8"?>
<p:tagLst xmlns:p="http://schemas.openxmlformats.org/presentationml/2006/main">
  <p:tag name="KSO_WM_DIAGRAM_VIRTUALLY_FRAME" val="{&quot;height&quot;:189.27496062992128,&quot;left&quot;:536.75,&quot;top&quot;:127.27503937007873,&quot;width&quot;:319.15}"/>
</p:tagLst>
</file>

<file path=ppt/tags/tag493.xml><?xml version="1.0" encoding="utf-8"?>
<p:tagLst xmlns:p="http://schemas.openxmlformats.org/presentationml/2006/main">
  <p:tag name="KSO_WM_DIAGRAM_VIRTUALLY_FRAME" val="{&quot;height&quot;:189.27496062992128,&quot;left&quot;:536.75,&quot;top&quot;:127.27503937007873,&quot;width&quot;:319.15}"/>
</p:tagLst>
</file>

<file path=ppt/tags/tag494.xml><?xml version="1.0" encoding="utf-8"?>
<p:tagLst xmlns:p="http://schemas.openxmlformats.org/presentationml/2006/main">
  <p:tag name="KSO_WM_DIAGRAM_VIRTUALLY_FRAME" val="{&quot;height&quot;:189.27496062992128,&quot;left&quot;:536.75,&quot;top&quot;:127.27503937007873,&quot;width&quot;:319.15}"/>
</p:tagLst>
</file>

<file path=ppt/tags/tag495.xml><?xml version="1.0" encoding="utf-8"?>
<p:tagLst xmlns:p="http://schemas.openxmlformats.org/presentationml/2006/main">
  <p:tag name="KSO_WM_DIAGRAM_VIRTUALLY_FRAME" val="{&quot;height&quot;:189.27496062992128,&quot;left&quot;:536.75,&quot;top&quot;:127.27503937007873,&quot;width&quot;:319.15}"/>
</p:tagLst>
</file>

<file path=ppt/tags/tag496.xml><?xml version="1.0" encoding="utf-8"?>
<p:tagLst xmlns:p="http://schemas.openxmlformats.org/presentationml/2006/main">
  <p:tag name="KSO_WM_DIAGRAM_VIRTUALLY_FRAME" val="{&quot;height&quot;:189.27496062992128,&quot;left&quot;:536.75,&quot;top&quot;:127.27503937007873,&quot;width&quot;:319.15}"/>
</p:tagLst>
</file>

<file path=ppt/tags/tag497.xml><?xml version="1.0" encoding="utf-8"?>
<p:tagLst xmlns:p="http://schemas.openxmlformats.org/presentationml/2006/main">
  <p:tag name="KSO_WM_DIAGRAM_VIRTUALLY_FRAME" val="{&quot;height&quot;:189.27496062992128,&quot;left&quot;:536.75,&quot;top&quot;:127.27503937007873,&quot;width&quot;:319.15}"/>
</p:tagLst>
</file>

<file path=ppt/tags/tag498.xml><?xml version="1.0" encoding="utf-8"?>
<p:tagLst xmlns:p="http://schemas.openxmlformats.org/presentationml/2006/main">
  <p:tag name="KSO_WM_DIAGRAM_VIRTUALLY_FRAME" val="{&quot;height&quot;:189.27496062992128,&quot;left&quot;:536.75,&quot;top&quot;:127.27503937007873,&quot;width&quot;:319.15}"/>
</p:tagLst>
</file>

<file path=ppt/tags/tag499.xml><?xml version="1.0" encoding="utf-8"?>
<p:tagLst xmlns:p="http://schemas.openxmlformats.org/presentationml/2006/main">
  <p:tag name="KSO_WM_DIAGRAM_VIRTUALLY_FRAME" val="{&quot;height&quot;:260.7,&quot;left&quot;:536.75,&quot;top&quot;:46.4,&quot;width&quot;:196.1}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50.xml><?xml version="1.0" encoding="utf-8"?>
<p:tagLst xmlns:p="http://schemas.openxmlformats.org/presentationml/2006/main">
  <p:tag name="KSO_WM_UNIT_FILL_FORE_SCHEMECOLOR_INDEX_1_BRIGHTNESS" val="0"/>
  <p:tag name="KSO_WM_UNIT_FILL_FORE_SCHEMECOLOR_INDEX_1" val="14"/>
  <p:tag name="KSO_WM_UNIT_FILL_FORE_SCHEMECOLOR_INDEX_1_POS" val="0"/>
  <p:tag name="KSO_WM_UNIT_FILL_FORE_SCHEMECOLOR_INDEX_1_TRANS" val="1"/>
  <p:tag name="KSO_WM_UNIT_TEXT_FILL_FORE_SCHEMECOLOR_INDEX_BRIGHTNESS" val="0"/>
  <p:tag name="KSO_WM_UNIT_TEXT_FILL_FORE_SCHEMECOLOR_INDEX" val="2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9*i*2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500.xml><?xml version="1.0" encoding="utf-8"?>
<p:tagLst xmlns:p="http://schemas.openxmlformats.org/presentationml/2006/main">
  <p:tag name="KSO_WM_DIAGRAM_VIRTUALLY_FRAME" val="{&quot;height&quot;:260.7,&quot;left&quot;:536.75,&quot;top&quot;:46.4,&quot;width&quot;:196.1}"/>
</p:tagLst>
</file>

<file path=ppt/tags/tag501.xml><?xml version="1.0" encoding="utf-8"?>
<p:tagLst xmlns:p="http://schemas.openxmlformats.org/presentationml/2006/main">
  <p:tag name="KSO_WM_DIAGRAM_VIRTUALLY_FRAME" val="{&quot;height&quot;:260.7,&quot;left&quot;:536.75,&quot;top&quot;:46.4,&quot;width&quot;:196.1}"/>
</p:tagLst>
</file>

<file path=ppt/tags/tag502.xml><?xml version="1.0" encoding="utf-8"?>
<p:tagLst xmlns:p="http://schemas.openxmlformats.org/presentationml/2006/main">
  <p:tag name="KSO_WM_DIAGRAM_VIRTUALLY_FRAME" val="{&quot;height&quot;:260.7,&quot;left&quot;:536.75,&quot;top&quot;:46.4,&quot;width&quot;:196.1}"/>
</p:tagLst>
</file>

<file path=ppt/tags/tag503.xml><?xml version="1.0" encoding="utf-8"?>
<p:tagLst xmlns:p="http://schemas.openxmlformats.org/presentationml/2006/main">
  <p:tag name="KSO_WM_DIAGRAM_VIRTUALLY_FRAME" val="{&quot;height&quot;:260.7,&quot;left&quot;:536.75,&quot;top&quot;:46.4,&quot;width&quot;:196.1}"/>
</p:tagLst>
</file>

<file path=ppt/tags/tag504.xml><?xml version="1.0" encoding="utf-8"?>
<p:tagLst xmlns:p="http://schemas.openxmlformats.org/presentationml/2006/main">
  <p:tag name="KSO_WM_DIAGRAM_VIRTUALLY_FRAME" val="{&quot;height&quot;:260.7,&quot;left&quot;:536.75,&quot;top&quot;:46.4,&quot;width&quot;:196.1}"/>
</p:tagLst>
</file>

<file path=ppt/tags/tag505.xml><?xml version="1.0" encoding="utf-8"?>
<p:tagLst xmlns:p="http://schemas.openxmlformats.org/presentationml/2006/main">
  <p:tag name="KSO_WM_DIAGRAM_VIRTUALLY_FRAME" val="{&quot;height&quot;:260.7,&quot;left&quot;:536.75,&quot;top&quot;:46.4,&quot;width&quot;:196.1}"/>
</p:tagLst>
</file>

<file path=ppt/tags/tag506.xml><?xml version="1.0" encoding="utf-8"?>
<p:tagLst xmlns:p="http://schemas.openxmlformats.org/presentationml/2006/main">
  <p:tag name="TABLE_ENDDRAG_ORIGIN_RECT" val="781*175"/>
  <p:tag name="TABLE_ENDDRAG_RECT" val="72*331*781*175"/>
</p:tagLst>
</file>

<file path=ppt/tags/tag507.xml><?xml version="1.0" encoding="utf-8"?>
<p:tagLst xmlns:p="http://schemas.openxmlformats.org/presentationml/2006/main">
  <p:tag name="KSO_WM_DIAGRAM_VIRTUALLY_FRAME" val="{&quot;height&quot;:260.7,&quot;left&quot;:536.75,&quot;top&quot;:46.4,&quot;width&quot;:196.1}"/>
</p:tagLst>
</file>

<file path=ppt/tags/tag508.xml><?xml version="1.0" encoding="utf-8"?>
<p:tagLst xmlns:p="http://schemas.openxmlformats.org/presentationml/2006/main">
  <p:tag name="KSO_WM_DIAGRAM_VIRTUALLY_FRAME" val="{&quot;height&quot;:260.7,&quot;left&quot;:536.75,&quot;top&quot;:46.4,&quot;width&quot;:196.1}"/>
</p:tagLst>
</file>

<file path=ppt/tags/tag509.xml><?xml version="1.0" encoding="utf-8"?>
<p:tagLst xmlns:p="http://schemas.openxmlformats.org/presentationml/2006/main">
  <p:tag name="TABLE_ENDDRAG_ORIGIN_RECT" val="803*413"/>
  <p:tag name="TABLE_ENDDRAG_RECT" val="61*104*803*413"/>
</p:tagLst>
</file>

<file path=ppt/tags/tag51.xml><?xml version="1.0" encoding="utf-8"?>
<p:tagLst xmlns:p="http://schemas.openxmlformats.org/presentationml/2006/main">
  <p:tag name="KSO_WM_UNIT_ISCONTENTSTITLE" val="0"/>
  <p:tag name="KSO_WM_BEAUTIFY_FLAG" val="#wm#"/>
  <p:tag name="KSO_WM_UNIT_INDEX" val="1"/>
  <p:tag name="KSO_WM_UNIT_TEXT_TYPE" val="1"/>
  <p:tag name="KSO_WM_UNIT_TYPE" val="a"/>
  <p:tag name="KSO_WM_LAYOUT_CHECK_HASH" val="384d4343ec25d94a71128a05133fc66cad86a7af"/>
  <p:tag name="KSO_WM_NEWLAYOUT_ID" val="1212"/>
  <p:tag name="KSO_WM_FIGMA_FLAG" val="#fgm#"/>
  <p:tag name="KSO_WM_UNIT_ID" val="_9*a*1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40490157"/>
  <p:tag name="KSO_WM_TEMPLATE_CATEGORY" val="custom"/>
</p:tagLst>
</file>

<file path=ppt/tags/tag510.xml><?xml version="1.0" encoding="utf-8"?>
<p:tagLst xmlns:p="http://schemas.openxmlformats.org/presentationml/2006/main">
  <p:tag name="TABLE_ENDDRAG_ORIGIN_RECT" val="823*327"/>
  <p:tag name="TABLE_ENDDRAG_RECT" val="47*111*823*327"/>
</p:tagLst>
</file>

<file path=ppt/tags/tag511.xml><?xml version="1.0" encoding="utf-8"?>
<p:tagLst xmlns:p="http://schemas.openxmlformats.org/presentationml/2006/main">
  <p:tag name="TABLE_ENDDRAG_ORIGIN_RECT" val="812*323"/>
  <p:tag name="TABLE_ENDDRAG_RECT" val="47*112*812*323"/>
</p:tagLst>
</file>

<file path=ppt/tags/tag512.xml><?xml version="1.0" encoding="utf-8"?>
<p:tagLst xmlns:p="http://schemas.openxmlformats.org/presentationml/2006/main">
  <p:tag name="KSO_WM_DIAGRAM_VIRTUALLY_FRAME" val="{&quot;height&quot;:233.85,&quot;left&quot;:160.9,&quot;top&quot;:173.65,&quot;width&quot;:381.3}"/>
</p:tagLst>
</file>

<file path=ppt/tags/tag513.xml><?xml version="1.0" encoding="utf-8"?>
<p:tagLst xmlns:p="http://schemas.openxmlformats.org/presentationml/2006/main">
  <p:tag name="KSO_WM_DIAGRAM_VIRTUALLY_FRAME" val="{&quot;height&quot;:233.85,&quot;left&quot;:160.9,&quot;top&quot;:173.65,&quot;width&quot;:381.3}"/>
</p:tagLst>
</file>

<file path=ppt/tags/tag514.xml><?xml version="1.0" encoding="utf-8"?>
<p:tagLst xmlns:p="http://schemas.openxmlformats.org/presentationml/2006/main">
  <p:tag name="KSO_WM_DIAGRAM_VIRTUALLY_FRAME" val="{&quot;height&quot;:233.85,&quot;left&quot;:160.9,&quot;top&quot;:173.65,&quot;width&quot;:381.3}"/>
</p:tagLst>
</file>

<file path=ppt/tags/tag515.xml><?xml version="1.0" encoding="utf-8"?>
<p:tagLst xmlns:p="http://schemas.openxmlformats.org/presentationml/2006/main">
  <p:tag name="KSO_WM_DIAGRAM_VIRTUALLY_FRAME" val="{&quot;height&quot;:233.85,&quot;left&quot;:160.9,&quot;top&quot;:173.65,&quot;width&quot;:381.3}"/>
</p:tagLst>
</file>

<file path=ppt/tags/tag516.xml><?xml version="1.0" encoding="utf-8"?>
<p:tagLst xmlns:p="http://schemas.openxmlformats.org/presentationml/2006/main">
  <p:tag name="resource_record_key" val="{&quot;29&quot;:[50000076],&quot;65&quot;:[20220976]}"/>
</p:tagLst>
</file>

<file path=ppt/tags/tag52.xml><?xml version="1.0" encoding="utf-8"?>
<p:tagLst xmlns:p="http://schemas.openxmlformats.org/presentationml/2006/main">
  <p:tag name="KSO_WM_UNIT_HIGHLIGHT" val="0"/>
  <p:tag name="KSO_WM_BEAUTIFY_FLAG" val="#wm#"/>
  <p:tag name="KSO_WM_UNIT_INDEX" val="2"/>
  <p:tag name="KSO_WM_UNIT_SUBTYPE" val="b"/>
  <p:tag name="KSO_WM_UNIT_TEXT_TYPE" val="1"/>
  <p:tag name="KSO_WM_UNIT_TYPE" val="f"/>
  <p:tag name="KSO_WM_FIGMA_FLAG" val="#fgm#"/>
  <p:tag name="KSO_WM_UNIT_ID" val="_9*f*2"/>
  <p:tag name="KSO_WM_TAG_VERSION" val="3.0"/>
  <p:tag name="KSO_WM_UNIT_ISNUMDGMTITLE" val="0"/>
  <p:tag name="KSO_WM_UNIT_NOCLEAR" val="0"/>
  <p:tag name="KSO_WM_UNIT_COMPATIBLE" val="0"/>
  <p:tag name="KSO_WM_UNIT_DIAGRAM_ISNUMVISUAL" val="0"/>
  <p:tag name="KSO_WM_UNIT_DIAGRAM_ISREFERUNIT" val="0"/>
  <p:tag name="KSO_WM_UNIT_LAYERLEVEL" val="1"/>
  <p:tag name="KSO_WM_TEMPLATE_INDEX" val="40490157"/>
  <p:tag name="KSO_WM_TEMPLATE_CATEGORY" val="custom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i*13"/>
  <p:tag name="KSO_WM_UNIT_LAYERLEVEL" val="1"/>
  <p:tag name="KSO_WM_TAG_VERSION" val="3.0"/>
  <p:tag name="KSO_WM_BEAUTIFY_FLAG" val="#wm#"/>
  <p:tag name="KSO_WM_UNIT_TYPE" val="i"/>
  <p:tag name="KSO_WM_UNIT_INDEX" val="13"/>
  <p:tag name="KSO_WM_UNIT_ISNUMDGMTITLE" val="0"/>
  <p:tag name="KSO_WM_UNIT_NOCLEAR" val="0"/>
  <p:tag name="KSO_WM_TEMPLATE_INDEX" val="40490157"/>
  <p:tag name="KSO_WM_TEMPLATE_CATEGORY" val="custom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57.xml><?xml version="1.0" encoding="utf-8"?>
<p:tagLst xmlns:p="http://schemas.openxmlformats.org/presentationml/2006/main">
  <p:tag name="KSO_WM_UNIT_FILL_FORE_SCHEMECOLOR_INDEX_1_BRIGHTNESS" val="0"/>
  <p:tag name="KSO_WM_UNIT_FILL_FORE_SCHEMECOLOR_INDEX_1" val="14"/>
  <p:tag name="KSO_WM_UNIT_FILL_FORE_SCHEMECOLOR_INDEX_1_POS" val="0"/>
  <p:tag name="KSO_WM_UNIT_FILL_FORE_SCHEMECOLOR_INDEX_1_TRANS" val="1"/>
  <p:tag name="KSO_WM_UNIT_TEXT_FILL_FORE_SCHEMECOLOR_INDEX_BRIGHTNESS" val="0"/>
  <p:tag name="KSO_WM_UNIT_TEXT_FILL_FORE_SCHEMECOLOR_INDEX" val="2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0*i*2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58.xml><?xml version="1.0" encoding="utf-8"?>
<p:tagLst xmlns:p="http://schemas.openxmlformats.org/presentationml/2006/main">
  <p:tag name="KSO_WM_UNIT_FILL_FORE_SCHEMECOLOR_INDEX_1_BRIGHTNESS" val="0"/>
  <p:tag name="KSO_WM_UNIT_FILL_FORE_SCHEMECOLOR_INDEX_1" val="14"/>
  <p:tag name="KSO_WM_UNIT_FILL_FORE_SCHEMECOLOR_INDEX_1_POS" val="0"/>
  <p:tag name="KSO_WM_UNIT_FILL_FORE_SCHEMECOLOR_INDEX_1_TRANS" val="0.32"/>
  <p:tag name="KSO_WM_UNIT_TEXT_FILL_FORE_SCHEMECOLOR_INDEX_BRIGHTNESS" val="0"/>
  <p:tag name="KSO_WM_UNIT_TEXT_FILL_FORE_SCHEMECOLOR_INDEX" val="2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0*i*3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59.xml><?xml version="1.0" encoding="utf-8"?>
<p:tagLst xmlns:p="http://schemas.openxmlformats.org/presentationml/2006/main">
  <p:tag name="KSO_WM_UNIT_ISCONTENTSTITLE" val="0"/>
  <p:tag name="KSO_WM_BEAUTIFY_FLAG" val="#wm#"/>
  <p:tag name="KSO_WM_UNIT_INDEX" val="1"/>
  <p:tag name="KSO_WM_UNIT_TEXT_TYPE" val="1"/>
  <p:tag name="KSO_WM_UNIT_TYPE" val="a"/>
  <p:tag name="KSO_WM_LAYOUT_CHECK_HASH" val="a1b98257fabb0e4b37cec8bdc0592333a2cdbd17"/>
  <p:tag name="KSO_WM_NEWLAYOUT_ID" val="1218"/>
  <p:tag name="KSO_WM_FIGMA_FLAG" val="#fgm#"/>
  <p:tag name="KSO_WM_UNIT_ID" val="_10*a*1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40490157"/>
  <p:tag name="KSO_WM_TEMPLATE_CATEGORY" val="custom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i*13"/>
  <p:tag name="KSO_WM_UNIT_LAYERLEVEL" val="1"/>
  <p:tag name="KSO_WM_TAG_VERSION" val="3.0"/>
  <p:tag name="KSO_WM_BEAUTIFY_FLAG" val="#wm#"/>
  <p:tag name="KSO_WM_UNIT_TYPE" val="i"/>
  <p:tag name="KSO_WM_UNIT_INDEX" val="13"/>
  <p:tag name="KSO_WM_UNIT_ISNUMDGMTITLE" val="0"/>
  <p:tag name="KSO_WM_UNIT_NOCLEAR" val="0"/>
  <p:tag name="KSO_WM_TEMPLATE_INDEX" val="40490157"/>
  <p:tag name="KSO_WM_TEMPLATE_CATEGORY" val="custom"/>
</p:tagLst>
</file>

<file path=ppt/tags/tag60.xml><?xml version="1.0" encoding="utf-8"?>
<p:tagLst xmlns:p="http://schemas.openxmlformats.org/presentationml/2006/main">
  <p:tag name="KSO_WM_UNIT_PRESET_TEXT" val="PART ONE"/>
  <p:tag name="KSO_WM_BEAUTIFY_FLAG" val="#wm#"/>
  <p:tag name="KSO_WM_UNIT_INDEX" val="1"/>
  <p:tag name="KSO_WM_UNIT_TYPE" val="e"/>
  <p:tag name="KSO_WM_FIGMA_FLAG" val="#fgm#"/>
  <p:tag name="KSO_WM_UNIT_ID" val="_10*e*1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40490157"/>
  <p:tag name="KSO_WM_TEMPLATE_CATEGORY" val="custom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i*13"/>
  <p:tag name="KSO_WM_UNIT_LAYERLEVEL" val="1"/>
  <p:tag name="KSO_WM_TAG_VERSION" val="3.0"/>
  <p:tag name="KSO_WM_BEAUTIFY_FLAG" val="#wm#"/>
  <p:tag name="KSO_WM_UNIT_TYPE" val="i"/>
  <p:tag name="KSO_WM_UNIT_INDEX" val="13"/>
  <p:tag name="KSO_WM_UNIT_ISNUMDGMTITLE" val="0"/>
  <p:tag name="KSO_WM_UNIT_NOCLEAR" val="0"/>
  <p:tag name="KSO_WM_TEMPLATE_INDEX" val="40490157"/>
  <p:tag name="KSO_WM_TEMPLATE_CATEGORY" val="custom"/>
</p:tagLst>
</file>

<file path=ppt/tags/tag62.xml><?xml version="1.0" encoding="utf-8"?>
<p:tagLst xmlns:p="http://schemas.openxmlformats.org/presentationml/2006/main">
  <p:tag name="KSO_WM_UNIT_FILL_FORE_SCHEMECOLOR_INDEX_1_BRIGHTNESS" val="0"/>
  <p:tag name="KSO_WM_UNIT_FILL_FORE_SCHEMECOLOR_INDEX_1" val="14"/>
  <p:tag name="KSO_WM_UNIT_FILL_FORE_SCHEMECOLOR_INDEX_1_POS" val="0"/>
  <p:tag name="KSO_WM_UNIT_FILL_FORE_SCHEMECOLOR_INDEX_1_TRANS" val="0.66"/>
  <p:tag name="KSO_WM_UNIT_TEXT_FILL_FORE_SCHEMECOLOR_INDEX_BRIGHTNESS" val="0"/>
  <p:tag name="KSO_WM_UNIT_TEXT_FILL_FORE_SCHEMECOLOR_INDEX" val="2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ID" val="_11*i*1"/>
  <p:tag name="KSO_WM_UNIT_LAYERLEVEL" val="1"/>
  <p:tag name="KSO_WM_TAG_VERSION" val="3.0"/>
  <p:tag name="KSO_WM_BEAUTIFY_FLAG" val="#wm#"/>
  <p:tag name="KSO_WM_UNIT_TYPE" val="i"/>
  <p:tag name="KSO_WM_UNIT_INDEX" val="1"/>
  <p:tag name="KSO_WM_UNIT_ISNUMDGMTITLE" val="0"/>
  <p:tag name="KSO_WM_UNIT_NOCLEAR" val="0"/>
  <p:tag name="KSO_WM_TEMPLATE_INDEX" val="40490157"/>
  <p:tag name="KSO_WM_TEMPLATE_CATEGORY" val="custom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66.xml><?xml version="1.0" encoding="utf-8"?>
<p:tagLst xmlns:p="http://schemas.openxmlformats.org/presentationml/2006/main">
  <p:tag name="KSO_WM_UNIT_FILL_FORE_SCHEMECOLOR_INDEX_1_BRIGHTNESS" val="0"/>
  <p:tag name="KSO_WM_UNIT_FILL_FORE_SCHEMECOLOR_INDEX_1" val="14"/>
  <p:tag name="KSO_WM_UNIT_FILL_FORE_SCHEMECOLOR_INDEX_1_POS" val="0"/>
  <p:tag name="KSO_WM_UNIT_FILL_FORE_SCHEMECOLOR_INDEX_1_TRANS" val="1"/>
  <p:tag name="KSO_WM_UNIT_TEXT_FILL_FORE_SCHEMECOLOR_INDEX_BRIGHTNESS" val="0"/>
  <p:tag name="KSO_WM_UNIT_TEXT_FILL_FORE_SCHEMECOLOR_INDEX" val="2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1*i*2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67.xml><?xml version="1.0" encoding="utf-8"?>
<p:tagLst xmlns:p="http://schemas.openxmlformats.org/presentationml/2006/main">
  <p:tag name="KSO_WM_UNIT_FILL_FORE_SCHEMECOLOR_INDEX_1_BRIGHTNESS" val="0"/>
  <p:tag name="KSO_WM_UNIT_FILL_FORE_SCHEMECOLOR_INDEX_1" val="14"/>
  <p:tag name="KSO_WM_UNIT_FILL_FORE_SCHEMECOLOR_INDEX_1_POS" val="0"/>
  <p:tag name="KSO_WM_UNIT_FILL_FORE_SCHEMECOLOR_INDEX_1_TRANS" val="0.32"/>
  <p:tag name="KSO_WM_UNIT_TEXT_FILL_FORE_SCHEMECOLOR_INDEX_BRIGHTNESS" val="0"/>
  <p:tag name="KSO_WM_UNIT_TEXT_FILL_FORE_SCHEMECOLOR_INDEX" val="2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1*i*3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68.xml><?xml version="1.0" encoding="utf-8"?>
<p:tagLst xmlns:p="http://schemas.openxmlformats.org/presentationml/2006/main">
  <p:tag name="KSO_WM_BEAUTIFY_FLAG" val="#wm#"/>
  <p:tag name="KSO_WM_UNIT_INDEX" val="1"/>
  <p:tag name="KSO_WM_UNIT_TEXT_TYPE" val="1"/>
  <p:tag name="KSO_WM_UNIT_TYPE" val="b"/>
  <p:tag name="KSO_WM_FIGMA_FLAG" val="#fgm#"/>
  <p:tag name="KSO_WM_UNIT_ID" val="_11*b*1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40490157"/>
  <p:tag name="KSO_WM_TEMPLATE_CATEGORY" val="custom"/>
</p:tagLst>
</file>

<file path=ppt/tags/tag69.xml><?xml version="1.0" encoding="utf-8"?>
<p:tagLst xmlns:p="http://schemas.openxmlformats.org/presentationml/2006/main">
  <p:tag name="KSO_WM_UNIT_ISCONTENTSTITLE" val="0"/>
  <p:tag name="KSO_WM_BEAUTIFY_FLAG" val="#wm#"/>
  <p:tag name="KSO_WM_UNIT_INDEX" val="1"/>
  <p:tag name="KSO_WM_UNIT_TEXT_TYPE" val="1"/>
  <p:tag name="KSO_WM_UNIT_TYPE" val="a"/>
  <p:tag name="KSO_WM_LAYOUT_CHECK_HASH" val="3400caa301173a8a7522db9d090b85b5836a47f0"/>
  <p:tag name="KSO_WM_NEWLAYOUT_ID" val="1222"/>
  <p:tag name="KSO_WM_FIGMA_FLAG" val="#fgm#"/>
  <p:tag name="KSO_WM_UNIT_ID" val="_11*a*1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40490157"/>
  <p:tag name="KSO_WM_TEMPLATE_CATEGORY" val="custom"/>
</p:tagLst>
</file>

<file path=ppt/tags/tag7.xml><?xml version="1.0" encoding="utf-8"?>
<p:tagLst xmlns:p="http://schemas.openxmlformats.org/presentationml/2006/main">
  <p:tag name="KSO_WM_UNIT_ISCONTENTSTITLE" val="1"/>
  <p:tag name="KSO_WM_UNIT_ISNUMDGMTITLE" val="0"/>
  <p:tag name="KSO_WM_UNIT_PRESET_TEXT" val="目录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_2*a*1"/>
  <p:tag name="KSO_WM_UNIT_LAYERLEVEL" val="1"/>
  <p:tag name="KSO_WM_TAG_VERSION" val="3.0"/>
  <p:tag name="KSO_WM_BEAUTIFY_FLAG" val="#wm#"/>
  <p:tag name="KSO_WM_TEMPLATE_INDEX" val="40490157"/>
  <p:tag name="KSO_WM_TEMPLATE_CATEGORY" val="custom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73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EXT_TYPE" val="1"/>
  <p:tag name="KSO_WM_UNIT_TYPE" val="b"/>
</p:tagLst>
</file>

<file path=ppt/tags/tag74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EXT_TYPE" val="1"/>
  <p:tag name="KSO_WM_UNIT_TYPE" val="a"/>
  <p:tag name="KSO_WM_LAYOUT_CHECK_HASH" val="2faf53cc01f42cea7ee3964489bb7634c9bd4d39"/>
  <p:tag name="KSO_WM_NEWLAYOUT_ID" val="1"/>
</p:tagLst>
</file>

<file path=ppt/tags/tag75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SUBTYPE" val="d"/>
  <p:tag name="KSO_WM_UNIT_TYPE" val="l_h_i"/>
</p:tagLst>
</file>

<file path=ppt/tags/tag76.xml><?xml version="1.0" encoding="utf-8"?>
<p:tagLst xmlns:p="http://schemas.openxmlformats.org/presentationml/2006/main">
  <p:tag name="KSO_WM_FIGMA_DECORATION_INDEX" val="25"/>
  <p:tag name="$PH_EXT" val="2"/>
  <p:tag name="KSO_WM_BEAUTIFY_FLAG" val="#fgm#"/>
  <p:tag name="KSO_WM_DIAGRAM_GROUP_CODE" val="1"/>
  <p:tag name="KSO_WM_FIGMA_FLAG" val="#fgm#"/>
  <p:tag name="KSO_WM_UNIT_INDEX" val="1_1_2"/>
  <p:tag name="KSO_WM_UNIT_TYPE" val="l_h_i"/>
</p:tagLst>
</file>

<file path=ppt/tags/tag77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a"/>
</p:tagLst>
</file>

<file path=ppt/tags/tag78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SUBTYPE" val="d"/>
  <p:tag name="KSO_WM_UNIT_TYPE" val="l_h_i"/>
</p:tagLst>
</file>

<file path=ppt/tags/tag79.xml><?xml version="1.0" encoding="utf-8"?>
<p:tagLst xmlns:p="http://schemas.openxmlformats.org/presentationml/2006/main">
  <p:tag name="KSO_WM_FIGMA_DECORATION_INDEX" val="25"/>
  <p:tag name="$PH_EXT" val="2"/>
  <p:tag name="KSO_WM_BEAUTIFY_FLAG" val="#fgm#"/>
  <p:tag name="KSO_WM_DIAGRAM_GROUP_CODE" val="1"/>
  <p:tag name="KSO_WM_FIGMA_FLAG" val="#fgm#"/>
  <p:tag name="KSO_WM_UNIT_INDEX" val="1_2_2"/>
  <p:tag name="KSO_WM_UNIT_TYPE" val="l_h_i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80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a"/>
</p:tagLst>
</file>

<file path=ppt/tags/tag81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3_1"/>
  <p:tag name="KSO_WM_UNIT_SUBTYPE" val="d"/>
  <p:tag name="KSO_WM_UNIT_TYPE" val="l_h_i"/>
</p:tagLst>
</file>

<file path=ppt/tags/tag82.xml><?xml version="1.0" encoding="utf-8"?>
<p:tagLst xmlns:p="http://schemas.openxmlformats.org/presentationml/2006/main">
  <p:tag name="KSO_WM_FIGMA_DECORATION_INDEX" val="25"/>
  <p:tag name="$PH_EXT" val="2"/>
  <p:tag name="KSO_WM_BEAUTIFY_FLAG" val="#fgm#"/>
  <p:tag name="KSO_WM_DIAGRAM_GROUP_CODE" val="1"/>
  <p:tag name="KSO_WM_FIGMA_FLAG" val="#fgm#"/>
  <p:tag name="KSO_WM_UNIT_INDEX" val="1_3_2"/>
  <p:tag name="KSO_WM_UNIT_TYPE" val="l_h_i"/>
</p:tagLst>
</file>

<file path=ppt/tags/tag83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3_1"/>
  <p:tag name="KSO_WM_UNIT_TYPE" val="l_h_a"/>
</p:tagLst>
</file>

<file path=ppt/tags/tag84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4_1"/>
  <p:tag name="KSO_WM_UNIT_SUBTYPE" val="d"/>
  <p:tag name="KSO_WM_UNIT_TYPE" val="l_h_i"/>
</p:tagLst>
</file>

<file path=ppt/tags/tag85.xml><?xml version="1.0" encoding="utf-8"?>
<p:tagLst xmlns:p="http://schemas.openxmlformats.org/presentationml/2006/main">
  <p:tag name="KSO_WM_FIGMA_DECORATION_INDEX" val="25"/>
  <p:tag name="$PH_EXT" val="2"/>
  <p:tag name="KSO_WM_BEAUTIFY_FLAG" val="#fgm#"/>
  <p:tag name="KSO_WM_DIAGRAM_GROUP_CODE" val="1"/>
  <p:tag name="KSO_WM_FIGMA_FLAG" val="#fgm#"/>
  <p:tag name="KSO_WM_UNIT_INDEX" val="1_4_2"/>
  <p:tag name="KSO_WM_UNIT_TYPE" val="l_h_i"/>
</p:tagLst>
</file>

<file path=ppt/tags/tag86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4_1"/>
  <p:tag name="KSO_WM_UNIT_TYPE" val="l_h_a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3.0"/>
  <p:tag name="KSO_WM_BEAUTIFY_FLAG" val="#wm#"/>
  <p:tag name="KSO_WM_UNIT_ISNUMDGMTITLE" val="0"/>
  <p:tag name="KSO_WM_UNIT_NOCLEAR" val="0"/>
  <p:tag name="KSO_WM_TEMPLATE_INDEX" val="40490157"/>
  <p:tag name="KSO_WM_TEMPLATE_CATEGORY" val="custom"/>
</p:tagLst>
</file>

<file path=ppt/tags/tag90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EXT_TYPE" val="1"/>
  <p:tag name="KSO_WM_UNIT_TYPE" val="b"/>
</p:tagLst>
</file>

<file path=ppt/tags/tag91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EXT_TYPE" val="1"/>
  <p:tag name="KSO_WM_UNIT_TYPE" val="a"/>
  <p:tag name="KSO_WM_LAYOUT_CHECK_HASH" val="415e679b3debba4d0250694952de31ba5ee0dac8"/>
  <p:tag name="KSO_WM_NEWLAYOUT_GROUP_ID" val="layout_1-5"/>
  <p:tag name="KSO_WM_NEWLAYOUT_ID" val="slide_ba60fb0293b23fda"/>
</p:tagLst>
</file>

<file path=ppt/tags/tag92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SUBTYPE" val="d"/>
  <p:tag name="KSO_WM_UNIT_TYPE" val="l_h_i"/>
</p:tagLst>
</file>

<file path=ppt/tags/tag93.xml><?xml version="1.0" encoding="utf-8"?>
<p:tagLst xmlns:p="http://schemas.openxmlformats.org/presentationml/2006/main">
  <p:tag name="KSO_WM_FIGMA_DECORATION_INDEX" val="25"/>
  <p:tag name="$PH_EXT" val="2"/>
  <p:tag name="KSO_WM_BEAUTIFY_FLAG" val="#fgm#"/>
  <p:tag name="KSO_WM_DIAGRAM_GROUP_CODE" val="1"/>
  <p:tag name="KSO_WM_FIGMA_FLAG" val="#fgm#"/>
  <p:tag name="KSO_WM_UNIT_INDEX" val="1_1_2"/>
  <p:tag name="KSO_WM_UNIT_TYPE" val="l_h_i"/>
</p:tagLst>
</file>

<file path=ppt/tags/tag94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a"/>
</p:tagLst>
</file>

<file path=ppt/tags/tag95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SUBTYPE" val="d"/>
  <p:tag name="KSO_WM_UNIT_TYPE" val="l_h_i"/>
</p:tagLst>
</file>

<file path=ppt/tags/tag96.xml><?xml version="1.0" encoding="utf-8"?>
<p:tagLst xmlns:p="http://schemas.openxmlformats.org/presentationml/2006/main">
  <p:tag name="KSO_WM_FIGMA_DECORATION_INDEX" val="25"/>
  <p:tag name="$PH_EXT" val="2"/>
  <p:tag name="KSO_WM_BEAUTIFY_FLAG" val="#fgm#"/>
  <p:tag name="KSO_WM_DIAGRAM_GROUP_CODE" val="1"/>
  <p:tag name="KSO_WM_FIGMA_FLAG" val="#fgm#"/>
  <p:tag name="KSO_WM_UNIT_INDEX" val="1_2_2"/>
  <p:tag name="KSO_WM_UNIT_TYPE" val="l_h_i"/>
</p:tagLst>
</file>

<file path=ppt/tags/tag97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a"/>
</p:tagLst>
</file>

<file path=ppt/tags/tag98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3_1"/>
  <p:tag name="KSO_WM_UNIT_SUBTYPE" val="d"/>
  <p:tag name="KSO_WM_UNIT_TYPE" val="l_h_i"/>
</p:tagLst>
</file>

<file path=ppt/tags/tag99.xml><?xml version="1.0" encoding="utf-8"?>
<p:tagLst xmlns:p="http://schemas.openxmlformats.org/presentationml/2006/main">
  <p:tag name="KSO_WM_FIGMA_DECORATION_INDEX" val="25"/>
  <p:tag name="$PH_EXT" val="2"/>
  <p:tag name="KSO_WM_BEAUTIFY_FLAG" val="#fgm#"/>
  <p:tag name="KSO_WM_DIAGRAM_GROUP_CODE" val="1"/>
  <p:tag name="KSO_WM_FIGMA_FLAG" val="#fgm#"/>
  <p:tag name="KSO_WM_UNIT_INDEX" val="1_3_2"/>
  <p:tag name="KSO_WM_UNIT_TYPE" val="l_h_i"/>
</p:tagLst>
</file>

<file path=ppt/theme/theme1.xml><?xml version="1.0" encoding="utf-8"?>
<a:theme xmlns:a="http://schemas.openxmlformats.org/drawingml/2006/main" name="渐变胶囊简约风">
  <a:themeElements>
    <a:clrScheme name="自定义 17">
      <a:dk1>
        <a:srgbClr val="000000"/>
      </a:dk1>
      <a:lt1>
        <a:srgbClr val="FFFFFF"/>
      </a:lt1>
      <a:dk2>
        <a:srgbClr val="32107E"/>
      </a:dk2>
      <a:lt2>
        <a:srgbClr val="D8E4FB"/>
      </a:lt2>
      <a:accent1>
        <a:srgbClr val="3A76E9"/>
      </a:accent1>
      <a:accent2>
        <a:srgbClr val="6868EA"/>
      </a:accent2>
      <a:accent3>
        <a:srgbClr val="8152EA"/>
      </a:accent3>
      <a:accent4>
        <a:srgbClr val="279EEA"/>
      </a:accent4>
      <a:accent5>
        <a:srgbClr val="13C7EC"/>
      </a:accent5>
      <a:accent6>
        <a:srgbClr val="36D8D4"/>
      </a:accent6>
      <a:hlink>
        <a:srgbClr val="0563C1"/>
      </a:hlink>
      <a:folHlink>
        <a:srgbClr val="954F72"/>
      </a:folHlink>
    </a:clrScheme>
    <a:fontScheme name="">
      <a:majorFont>
        <a:latin typeface="方正粗黑宋简体"/>
        <a:ea typeface="方正大黑体_GBK"/>
        <a:cs typeface=""/>
      </a:majorFont>
      <a:minorFont>
        <a:latin typeface="方正粗黑宋简体"/>
        <a:ea typeface="方正大黑体_GBK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主题​​">
  <a:themeElements>
    <a:clrScheme name="Adjacency">
      <a:dk1>
        <a:srgbClr val="000000"/>
      </a:dk1>
      <a:lt1>
        <a:srgbClr val="FFFFFF"/>
      </a:lt1>
      <a:dk2>
        <a:srgbClr val="ECEEF3"/>
      </a:dk2>
      <a:lt2>
        <a:srgbClr val="FFFFFF"/>
      </a:lt2>
      <a:accent1>
        <a:srgbClr val="4674EB"/>
      </a:accent1>
      <a:accent2>
        <a:srgbClr val="8E66DB"/>
      </a:accent2>
      <a:accent3>
        <a:srgbClr val="B956C3"/>
      </a:accent3>
      <a:accent4>
        <a:srgbClr val="D647A6"/>
      </a:accent4>
      <a:accent5>
        <a:srgbClr val="E54086"/>
      </a:accent5>
      <a:accent6>
        <a:srgbClr val="EA4566"/>
      </a:accent6>
      <a:hlink>
        <a:srgbClr val="0563C1"/>
      </a:hlink>
      <a:folHlink>
        <a:srgbClr val="954F72"/>
      </a:folHlink>
    </a:clrScheme>
    <a:fontScheme name="">
      <a:majorFont>
        <a:latin typeface="方正粗黑宋简体"/>
        <a:ea typeface="方正大黑体_GBK"/>
        <a:cs typeface=""/>
      </a:majorFont>
      <a:minorFont>
        <a:latin typeface="方正粗黑宋简体"/>
        <a:ea typeface="方正大黑体_GBK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主题​​">
  <a:themeElements>
    <a:clrScheme name="Office 主题​​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">
      <a:majorFont>
        <a:latin typeface="方正粗黑宋简体"/>
        <a:ea typeface="方正大黑体_GBK"/>
        <a:cs typeface=""/>
      </a:majorFont>
      <a:minorFont>
        <a:latin typeface="方正粗黑宋简体"/>
        <a:ea typeface="方正大黑体_GBK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40" tIns="45720" rIns="91440" bIns="45720" numCol="1" rtlCol="0" anchor="t" anchorCtr="0" compatLnSpc="1"/>
      <a:lstStyle>
        <a:defPPr>
          <a:defRPr kumimoji="0" sz="24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  <a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Office 主题​​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Office 主题​​">
  <a:themeElements>
    <a:clrScheme name="Office 主题​​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">
      <a:majorFont>
        <a:latin typeface="方正粗黑宋简体"/>
        <a:ea typeface="方正大黑体_GBK"/>
        <a:cs typeface=""/>
      </a:majorFont>
      <a:minorFont>
        <a:latin typeface="方正粗黑宋简体"/>
        <a:ea typeface="方正大黑体_GBK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40" tIns="45720" rIns="91440" bIns="45720" numCol="1" rtlCol="0" anchor="t" anchorCtr="0" compatLnSpc="1"/>
      <a:lstStyle>
        <a:defPPr>
          <a:defRPr kumimoji="0" sz="24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  <a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Office 主题​​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4038</Words>
  <Application>WPS 演示</Application>
  <PresentationFormat>宽屏</PresentationFormat>
  <Paragraphs>1294</Paragraphs>
  <Slides>19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19</vt:i4>
      </vt:variant>
    </vt:vector>
  </HeadingPairs>
  <TitlesOfParts>
    <vt:vector size="37" baseType="lpstr">
      <vt:lpstr>Arial</vt:lpstr>
      <vt:lpstr>宋体</vt:lpstr>
      <vt:lpstr>Wingdings</vt:lpstr>
      <vt:lpstr>MiSans</vt:lpstr>
      <vt:lpstr>汉仪粗简黑简</vt:lpstr>
      <vt:lpstr>汉仪粗黑 简</vt:lpstr>
      <vt:lpstr>微软雅黑</vt:lpstr>
      <vt:lpstr>方正大黑简体</vt:lpstr>
      <vt:lpstr>方正粗黑宋简体</vt:lpstr>
      <vt:lpstr>方正大黑体_GBK</vt:lpstr>
      <vt:lpstr>Times New Roman</vt:lpstr>
      <vt:lpstr>黑体</vt:lpstr>
      <vt:lpstr>Calibri</vt:lpstr>
      <vt:lpstr>Arial Unicode MS</vt:lpstr>
      <vt:lpstr>渐变胶囊简约风</vt:lpstr>
      <vt:lpstr>3_Office 主题​​</vt:lpstr>
      <vt:lpstr>1_Office 主题​​</vt:lpstr>
      <vt:lpstr>2_Office 主题​​</vt:lpstr>
      <vt:lpstr>PowerPoint 演示文稿</vt:lpstr>
      <vt:lpstr>本节内容框架   </vt:lpstr>
      <vt:lpstr>库存现金日记账概念和基本格式</vt:lpstr>
      <vt:lpstr>PowerPoint 演示文稿</vt:lpstr>
      <vt:lpstr>PowerPoint 演示文稿</vt:lpstr>
      <vt:lpstr>库存现金日记账的登记方法</vt:lpstr>
      <vt:lpstr>PowerPoint 演示文稿</vt:lpstr>
      <vt:lpstr>库存现金日记账的登记训练</vt:lpstr>
      <vt:lpstr>案例实训</vt:lpstr>
      <vt:lpstr>案例实训</vt:lpstr>
      <vt:lpstr>PowerPoint 演示文稿</vt:lpstr>
      <vt:lpstr>PowerPoint 演示文稿</vt:lpstr>
      <vt:lpstr>PowerPoint 演示文稿</vt:lpstr>
      <vt:lpstr>PowerPoint 演示文稿</vt:lpstr>
      <vt:lpstr>案例练习:登记库存现金日记账</vt:lpstr>
      <vt:lpstr>礼美工厂20*4年9月1日库存现金日记账余额为1000元。</vt:lpstr>
      <vt:lpstr>礼美工厂20*4年9月1日库存现金日记账余额为1000元。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>尹莺</dc:creator>
  <cp:lastModifiedBy>Alice</cp:lastModifiedBy>
  <cp:revision>182</cp:revision>
  <dcterms:created xsi:type="dcterms:W3CDTF">2019-06-19T02:08:00Z</dcterms:created>
  <dcterms:modified xsi:type="dcterms:W3CDTF">2025-07-26T06:44:30Z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2052-12.1.0.21915</vt:lpwstr>
  </property>
  <property fmtid="{D5CDD505-2E9C-101B-9397-08002B2CF9AE}" pid="3" name="ICV">
    <vt:lpwstr>1E151A2325154B6982E41AA8B65F655E_13</vt:lpwstr>
  </property>
</Properties>
</file>